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7"/>
  </p:notesMasterIdLst>
  <p:sldIdLst>
    <p:sldId id="268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9" r:id="rId15"/>
    <p:sldId id="266" r:id="rId16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B07"/>
    <a:srgbClr val="F9E604"/>
    <a:srgbClr val="D38D54"/>
    <a:srgbClr val="FFFF00"/>
    <a:srgbClr val="B3FF00"/>
    <a:srgbClr val="F5F6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ADCBD0-59C1-4D47-AEE7-69252BBA9646}" v="512" dt="2024-04-12T11:59:40.23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15"/>
    <p:restoredTop sz="94595"/>
  </p:normalViewPr>
  <p:slideViewPr>
    <p:cSldViewPr>
      <p:cViewPr>
        <p:scale>
          <a:sx n="88" d="100"/>
          <a:sy n="88" d="100"/>
        </p:scale>
        <p:origin x="1468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e Burgess" userId="3c429f09-0ab2-48aa-9ee9-fbf1a4b7be7d" providerId="ADAL" clId="{33ADCBD0-59C1-4D47-AEE7-69252BBA9646}"/>
    <pc:docChg chg="undo redo custSel addSld delSld modSld">
      <pc:chgData name="Sophie Burgess" userId="3c429f09-0ab2-48aa-9ee9-fbf1a4b7be7d" providerId="ADAL" clId="{33ADCBD0-59C1-4D47-AEE7-69252BBA9646}" dt="2024-04-12T11:59:40.236" v="2993" actId="1076"/>
      <pc:docMkLst>
        <pc:docMk/>
      </pc:docMkLst>
      <pc:sldChg chg="addSp delSp modSp del mod">
        <pc:chgData name="Sophie Burgess" userId="3c429f09-0ab2-48aa-9ee9-fbf1a4b7be7d" providerId="ADAL" clId="{33ADCBD0-59C1-4D47-AEE7-69252BBA9646}" dt="2024-04-11T23:02:22.143" v="710" actId="2696"/>
        <pc:sldMkLst>
          <pc:docMk/>
          <pc:sldMk cId="0" sldId="256"/>
        </pc:sldMkLst>
        <pc:spChg chg="mod topLvl">
          <ac:chgData name="Sophie Burgess" userId="3c429f09-0ab2-48aa-9ee9-fbf1a4b7be7d" providerId="ADAL" clId="{33ADCBD0-59C1-4D47-AEE7-69252BBA9646}" dt="2024-04-11T21:17:31.326" v="569" actId="478"/>
          <ac:spMkLst>
            <pc:docMk/>
            <pc:sldMk cId="0" sldId="256"/>
            <ac:spMk id="4" creationId="{00000000-0000-0000-0000-000000000000}"/>
          </ac:spMkLst>
        </pc:spChg>
        <pc:spChg chg="mod">
          <ac:chgData name="Sophie Burgess" userId="3c429f09-0ab2-48aa-9ee9-fbf1a4b7be7d" providerId="ADAL" clId="{33ADCBD0-59C1-4D47-AEE7-69252BBA9646}" dt="2024-04-09T23:28:22.212" v="36" actId="20577"/>
          <ac:spMkLst>
            <pc:docMk/>
            <pc:sldMk cId="0" sldId="256"/>
            <ac:spMk id="6" creationId="{00000000-0000-0000-0000-000000000000}"/>
          </ac:spMkLst>
        </pc:spChg>
        <pc:spChg chg="add del">
          <ac:chgData name="Sophie Burgess" userId="3c429f09-0ab2-48aa-9ee9-fbf1a4b7be7d" providerId="ADAL" clId="{33ADCBD0-59C1-4D47-AEE7-69252BBA9646}" dt="2024-04-11T21:09:54.092" v="109" actId="22"/>
          <ac:spMkLst>
            <pc:docMk/>
            <pc:sldMk cId="0" sldId="256"/>
            <ac:spMk id="18" creationId="{3AA97CCE-30CC-D0EA-AA47-4E7A77CF11D5}"/>
          </ac:spMkLst>
        </pc:spChg>
        <pc:spChg chg="add del">
          <ac:chgData name="Sophie Burgess" userId="3c429f09-0ab2-48aa-9ee9-fbf1a4b7be7d" providerId="ADAL" clId="{33ADCBD0-59C1-4D47-AEE7-69252BBA9646}" dt="2024-04-11T21:10:00.876" v="111" actId="22"/>
          <ac:spMkLst>
            <pc:docMk/>
            <pc:sldMk cId="0" sldId="256"/>
            <ac:spMk id="20" creationId="{D2CE17F3-E97F-3CBB-8F74-012BEE5872A5}"/>
          </ac:spMkLst>
        </pc:spChg>
        <pc:spChg chg="add del">
          <ac:chgData name="Sophie Burgess" userId="3c429f09-0ab2-48aa-9ee9-fbf1a4b7be7d" providerId="ADAL" clId="{33ADCBD0-59C1-4D47-AEE7-69252BBA9646}" dt="2024-04-11T21:10:35.924" v="114" actId="22"/>
          <ac:spMkLst>
            <pc:docMk/>
            <pc:sldMk cId="0" sldId="256"/>
            <ac:spMk id="22" creationId="{34E7E4BB-3CA7-4D6F-B5AE-192E1418EB86}"/>
          </ac:spMkLst>
        </pc:spChg>
        <pc:spChg chg="add del mod">
          <ac:chgData name="Sophie Burgess" userId="3c429f09-0ab2-48aa-9ee9-fbf1a4b7be7d" providerId="ADAL" clId="{33ADCBD0-59C1-4D47-AEE7-69252BBA9646}" dt="2024-04-11T21:11:59.282" v="119" actId="22"/>
          <ac:spMkLst>
            <pc:docMk/>
            <pc:sldMk cId="0" sldId="256"/>
            <ac:spMk id="24" creationId="{AB21ACBA-97A1-9193-7601-E3C413BA44BE}"/>
          </ac:spMkLst>
        </pc:spChg>
        <pc:spChg chg="add del">
          <ac:chgData name="Sophie Burgess" userId="3c429f09-0ab2-48aa-9ee9-fbf1a4b7be7d" providerId="ADAL" clId="{33ADCBD0-59C1-4D47-AEE7-69252BBA9646}" dt="2024-04-11T21:16:24.262" v="564" actId="22"/>
          <ac:spMkLst>
            <pc:docMk/>
            <pc:sldMk cId="0" sldId="256"/>
            <ac:spMk id="27" creationId="{8A3AEEE8-5C6A-F6DD-4870-CDBCE2BB0B60}"/>
          </ac:spMkLst>
        </pc:spChg>
        <pc:spChg chg="add del">
          <ac:chgData name="Sophie Burgess" userId="3c429f09-0ab2-48aa-9ee9-fbf1a4b7be7d" providerId="ADAL" clId="{33ADCBD0-59C1-4D47-AEE7-69252BBA9646}" dt="2024-04-11T21:43:25.081" v="581" actId="22"/>
          <ac:spMkLst>
            <pc:docMk/>
            <pc:sldMk cId="0" sldId="256"/>
            <ac:spMk id="29" creationId="{E14759F6-6A09-9B58-D557-76890E8FA485}"/>
          </ac:spMkLst>
        </pc:spChg>
        <pc:grpChg chg="add del mod">
          <ac:chgData name="Sophie Burgess" userId="3c429f09-0ab2-48aa-9ee9-fbf1a4b7be7d" providerId="ADAL" clId="{33ADCBD0-59C1-4D47-AEE7-69252BBA9646}" dt="2024-04-11T21:29:17.063" v="577" actId="1076"/>
          <ac:grpSpMkLst>
            <pc:docMk/>
            <pc:sldMk cId="0" sldId="256"/>
            <ac:grpSpMk id="2" creationId="{00000000-0000-0000-0000-000000000000}"/>
          </ac:grpSpMkLst>
        </pc:grpChg>
        <pc:grpChg chg="mod">
          <ac:chgData name="Sophie Burgess" userId="3c429f09-0ab2-48aa-9ee9-fbf1a4b7be7d" providerId="ADAL" clId="{33ADCBD0-59C1-4D47-AEE7-69252BBA9646}" dt="2024-04-09T23:27:30.535" v="6" actId="1076"/>
          <ac:grpSpMkLst>
            <pc:docMk/>
            <pc:sldMk cId="0" sldId="256"/>
            <ac:grpSpMk id="7" creationId="{00000000-0000-0000-0000-000000000000}"/>
          </ac:grpSpMkLst>
        </pc:grpChg>
        <pc:picChg chg="add del">
          <ac:chgData name="Sophie Burgess" userId="3c429f09-0ab2-48aa-9ee9-fbf1a4b7be7d" providerId="ADAL" clId="{33ADCBD0-59C1-4D47-AEE7-69252BBA9646}" dt="2024-04-11T21:29:19.390" v="579" actId="478"/>
          <ac:picMkLst>
            <pc:docMk/>
            <pc:sldMk cId="0" sldId="256"/>
            <ac:picMk id="3" creationId="{00000000-0000-0000-0000-000000000000}"/>
          </ac:picMkLst>
        </pc:picChg>
        <pc:picChg chg="add del mod topLvl">
          <ac:chgData name="Sophie Burgess" userId="3c429f09-0ab2-48aa-9ee9-fbf1a4b7be7d" providerId="ADAL" clId="{33ADCBD0-59C1-4D47-AEE7-69252BBA9646}" dt="2024-04-11T21:17:31.326" v="569" actId="478"/>
          <ac:picMkLst>
            <pc:docMk/>
            <pc:sldMk cId="0" sldId="256"/>
            <ac:picMk id="5" creationId="{00000000-0000-0000-0000-000000000000}"/>
          </ac:picMkLst>
        </pc:picChg>
        <pc:picChg chg="add del mod">
          <ac:chgData name="Sophie Burgess" userId="3c429f09-0ab2-48aa-9ee9-fbf1a4b7be7d" providerId="ADAL" clId="{33ADCBD0-59C1-4D47-AEE7-69252BBA9646}" dt="2024-04-11T21:29:18.129" v="578" actId="1076"/>
          <ac:picMkLst>
            <pc:docMk/>
            <pc:sldMk cId="0" sldId="256"/>
            <ac:picMk id="25" creationId="{8DF60B9C-3A4F-A2BC-C5B7-BA827463702F}"/>
          </ac:picMkLst>
        </pc:picChg>
        <pc:picChg chg="add mod">
          <ac:chgData name="Sophie Burgess" userId="3c429f09-0ab2-48aa-9ee9-fbf1a4b7be7d" providerId="ADAL" clId="{33ADCBD0-59C1-4D47-AEE7-69252BBA9646}" dt="2024-04-11T21:15:39.537" v="554"/>
          <ac:picMkLst>
            <pc:docMk/>
            <pc:sldMk cId="0" sldId="256"/>
            <ac:picMk id="1026" creationId="{D2433BF2-9C47-17B8-F72E-77AAA0DCBFC3}"/>
          </ac:picMkLst>
        </pc:picChg>
        <pc:picChg chg="add del">
          <ac:chgData name="Sophie Burgess" userId="3c429f09-0ab2-48aa-9ee9-fbf1a4b7be7d" providerId="ADAL" clId="{33ADCBD0-59C1-4D47-AEE7-69252BBA9646}" dt="2024-04-11T21:29:15.004" v="573" actId="21"/>
          <ac:picMkLst>
            <pc:docMk/>
            <pc:sldMk cId="0" sldId="256"/>
            <ac:picMk id="1028" creationId="{ACD76E8E-88E5-EC83-486B-1C5324E58364}"/>
          </ac:picMkLst>
        </pc:picChg>
      </pc:sldChg>
      <pc:sldChg chg="modSp add del mod">
        <pc:chgData name="Sophie Burgess" userId="3c429f09-0ab2-48aa-9ee9-fbf1a4b7be7d" providerId="ADAL" clId="{33ADCBD0-59C1-4D47-AEE7-69252BBA9646}" dt="2024-04-11T23:08:53.569" v="770" actId="14100"/>
        <pc:sldMkLst>
          <pc:docMk/>
          <pc:sldMk cId="0" sldId="257"/>
        </pc:sldMkLst>
        <pc:spChg chg="mod">
          <ac:chgData name="Sophie Burgess" userId="3c429f09-0ab2-48aa-9ee9-fbf1a4b7be7d" providerId="ADAL" clId="{33ADCBD0-59C1-4D47-AEE7-69252BBA9646}" dt="2024-04-11T23:08:53.569" v="770" actId="14100"/>
          <ac:spMkLst>
            <pc:docMk/>
            <pc:sldMk cId="0" sldId="257"/>
            <ac:spMk id="2" creationId="{00000000-0000-0000-0000-000000000000}"/>
          </ac:spMkLst>
        </pc:spChg>
        <pc:spChg chg="mod">
          <ac:chgData name="Sophie Burgess" userId="3c429f09-0ab2-48aa-9ee9-fbf1a4b7be7d" providerId="ADAL" clId="{33ADCBD0-59C1-4D47-AEE7-69252BBA9646}" dt="2024-04-09T23:28:08.317" v="30" actId="20577"/>
          <ac:spMkLst>
            <pc:docMk/>
            <pc:sldMk cId="0" sldId="257"/>
            <ac:spMk id="24" creationId="{00000000-0000-0000-0000-000000000000}"/>
          </ac:spMkLst>
        </pc:spChg>
      </pc:sldChg>
      <pc:sldChg chg="modSp mod">
        <pc:chgData name="Sophie Burgess" userId="3c429f09-0ab2-48aa-9ee9-fbf1a4b7be7d" providerId="ADAL" clId="{33ADCBD0-59C1-4D47-AEE7-69252BBA9646}" dt="2024-04-11T23:22:50.918" v="1264" actId="1076"/>
        <pc:sldMkLst>
          <pc:docMk/>
          <pc:sldMk cId="0" sldId="258"/>
        </pc:sldMkLst>
        <pc:spChg chg="mod">
          <ac:chgData name="Sophie Burgess" userId="3c429f09-0ab2-48aa-9ee9-fbf1a4b7be7d" providerId="ADAL" clId="{33ADCBD0-59C1-4D47-AEE7-69252BBA9646}" dt="2024-04-09T23:30:32.932" v="62" actId="20577"/>
          <ac:spMkLst>
            <pc:docMk/>
            <pc:sldMk cId="0" sldId="258"/>
            <ac:spMk id="4" creationId="{00000000-0000-0000-0000-000000000000}"/>
          </ac:spMkLst>
        </pc:spChg>
        <pc:spChg chg="mod">
          <ac:chgData name="Sophie Burgess" userId="3c429f09-0ab2-48aa-9ee9-fbf1a4b7be7d" providerId="ADAL" clId="{33ADCBD0-59C1-4D47-AEE7-69252BBA9646}" dt="2024-04-11T23:22:30.236" v="1261" actId="14100"/>
          <ac:spMkLst>
            <pc:docMk/>
            <pc:sldMk cId="0" sldId="258"/>
            <ac:spMk id="7" creationId="{00000000-0000-0000-0000-000000000000}"/>
          </ac:spMkLst>
        </pc:spChg>
        <pc:spChg chg="mod">
          <ac:chgData name="Sophie Burgess" userId="3c429f09-0ab2-48aa-9ee9-fbf1a4b7be7d" providerId="ADAL" clId="{33ADCBD0-59C1-4D47-AEE7-69252BBA9646}" dt="2024-04-11T23:22:45.047" v="1263" actId="1076"/>
          <ac:spMkLst>
            <pc:docMk/>
            <pc:sldMk cId="0" sldId="258"/>
            <ac:spMk id="9" creationId="{00000000-0000-0000-0000-000000000000}"/>
          </ac:spMkLst>
        </pc:spChg>
        <pc:spChg chg="mod">
          <ac:chgData name="Sophie Burgess" userId="3c429f09-0ab2-48aa-9ee9-fbf1a4b7be7d" providerId="ADAL" clId="{33ADCBD0-59C1-4D47-AEE7-69252BBA9646}" dt="2024-04-11T23:22:50.918" v="1264" actId="1076"/>
          <ac:spMkLst>
            <pc:docMk/>
            <pc:sldMk cId="0" sldId="258"/>
            <ac:spMk id="10" creationId="{00000000-0000-0000-0000-000000000000}"/>
          </ac:spMkLst>
        </pc:spChg>
        <pc:spChg chg="mod">
          <ac:chgData name="Sophie Burgess" userId="3c429f09-0ab2-48aa-9ee9-fbf1a4b7be7d" providerId="ADAL" clId="{33ADCBD0-59C1-4D47-AEE7-69252BBA9646}" dt="2024-04-11T23:22:40.966" v="1262" actId="1076"/>
          <ac:spMkLst>
            <pc:docMk/>
            <pc:sldMk cId="0" sldId="258"/>
            <ac:spMk id="11" creationId="{00000000-0000-0000-0000-000000000000}"/>
          </ac:spMkLst>
        </pc:spChg>
        <pc:spChg chg="mod">
          <ac:chgData name="Sophie Burgess" userId="3c429f09-0ab2-48aa-9ee9-fbf1a4b7be7d" providerId="ADAL" clId="{33ADCBD0-59C1-4D47-AEE7-69252BBA9646}" dt="2024-04-09T23:29:12.028" v="49" actId="20577"/>
          <ac:spMkLst>
            <pc:docMk/>
            <pc:sldMk cId="0" sldId="258"/>
            <ac:spMk id="17" creationId="{00000000-0000-0000-0000-000000000000}"/>
          </ac:spMkLst>
        </pc:spChg>
      </pc:sldChg>
      <pc:sldChg chg="addSp delSp modSp mod">
        <pc:chgData name="Sophie Burgess" userId="3c429f09-0ab2-48aa-9ee9-fbf1a4b7be7d" providerId="ADAL" clId="{33ADCBD0-59C1-4D47-AEE7-69252BBA9646}" dt="2024-04-11T23:21:45.731" v="1259" actId="478"/>
        <pc:sldMkLst>
          <pc:docMk/>
          <pc:sldMk cId="0" sldId="259"/>
        </pc:sldMkLst>
        <pc:spChg chg="mod">
          <ac:chgData name="Sophie Burgess" userId="3c429f09-0ab2-48aa-9ee9-fbf1a4b7be7d" providerId="ADAL" clId="{33ADCBD0-59C1-4D47-AEE7-69252BBA9646}" dt="2024-04-09T23:31:52.208" v="96" actId="20577"/>
          <ac:spMkLst>
            <pc:docMk/>
            <pc:sldMk cId="0" sldId="259"/>
            <ac:spMk id="2" creationId="{00000000-0000-0000-0000-000000000000}"/>
          </ac:spMkLst>
        </pc:spChg>
        <pc:spChg chg="mod">
          <ac:chgData name="Sophie Burgess" userId="3c429f09-0ab2-48aa-9ee9-fbf1a4b7be7d" providerId="ADAL" clId="{33ADCBD0-59C1-4D47-AEE7-69252BBA9646}" dt="2024-04-11T23:15:26.122" v="920" actId="242"/>
          <ac:spMkLst>
            <pc:docMk/>
            <pc:sldMk cId="0" sldId="259"/>
            <ac:spMk id="5" creationId="{00000000-0000-0000-0000-000000000000}"/>
          </ac:spMkLst>
        </pc:spChg>
        <pc:spChg chg="del mod">
          <ac:chgData name="Sophie Burgess" userId="3c429f09-0ab2-48aa-9ee9-fbf1a4b7be7d" providerId="ADAL" clId="{33ADCBD0-59C1-4D47-AEE7-69252BBA9646}" dt="2024-04-09T23:32:21.490" v="106" actId="478"/>
          <ac:spMkLst>
            <pc:docMk/>
            <pc:sldMk cId="0" sldId="259"/>
            <ac:spMk id="10" creationId="{00000000-0000-0000-0000-000000000000}"/>
          </ac:spMkLst>
        </pc:spChg>
        <pc:spChg chg="mod">
          <ac:chgData name="Sophie Burgess" userId="3c429f09-0ab2-48aa-9ee9-fbf1a4b7be7d" providerId="ADAL" clId="{33ADCBD0-59C1-4D47-AEE7-69252BBA9646}" dt="2024-04-11T23:15:59.405" v="927" actId="1076"/>
          <ac:spMkLst>
            <pc:docMk/>
            <pc:sldMk cId="0" sldId="259"/>
            <ac:spMk id="11" creationId="{00000000-0000-0000-0000-000000000000}"/>
          </ac:spMkLst>
        </pc:spChg>
        <pc:spChg chg="mod">
          <ac:chgData name="Sophie Burgess" userId="3c429f09-0ab2-48aa-9ee9-fbf1a4b7be7d" providerId="ADAL" clId="{33ADCBD0-59C1-4D47-AEE7-69252BBA9646}" dt="2024-04-11T23:15:41.865" v="923" actId="1076"/>
          <ac:spMkLst>
            <pc:docMk/>
            <pc:sldMk cId="0" sldId="259"/>
            <ac:spMk id="16" creationId="{00000000-0000-0000-0000-000000000000}"/>
          </ac:spMkLst>
        </pc:spChg>
        <pc:spChg chg="del mod">
          <ac:chgData name="Sophie Burgess" userId="3c429f09-0ab2-48aa-9ee9-fbf1a4b7be7d" providerId="ADAL" clId="{33ADCBD0-59C1-4D47-AEE7-69252BBA9646}" dt="2024-04-11T23:14:58.807" v="898" actId="478"/>
          <ac:spMkLst>
            <pc:docMk/>
            <pc:sldMk cId="0" sldId="259"/>
            <ac:spMk id="17" creationId="{00000000-0000-0000-0000-000000000000}"/>
          </ac:spMkLst>
        </pc:spChg>
        <pc:spChg chg="mod">
          <ac:chgData name="Sophie Burgess" userId="3c429f09-0ab2-48aa-9ee9-fbf1a4b7be7d" providerId="ADAL" clId="{33ADCBD0-59C1-4D47-AEE7-69252BBA9646}" dt="2024-04-11T23:13:13.579" v="806" actId="20577"/>
          <ac:spMkLst>
            <pc:docMk/>
            <pc:sldMk cId="0" sldId="259"/>
            <ac:spMk id="19" creationId="{00000000-0000-0000-0000-000000000000}"/>
          </ac:spMkLst>
        </pc:spChg>
        <pc:spChg chg="mod">
          <ac:chgData name="Sophie Burgess" userId="3c429f09-0ab2-48aa-9ee9-fbf1a4b7be7d" providerId="ADAL" clId="{33ADCBD0-59C1-4D47-AEE7-69252BBA9646}" dt="2024-04-11T23:13:27.250" v="812" actId="20577"/>
          <ac:spMkLst>
            <pc:docMk/>
            <pc:sldMk cId="0" sldId="259"/>
            <ac:spMk id="29" creationId="{00000000-0000-0000-0000-000000000000}"/>
          </ac:spMkLst>
        </pc:spChg>
        <pc:spChg chg="mod">
          <ac:chgData name="Sophie Burgess" userId="3c429f09-0ab2-48aa-9ee9-fbf1a4b7be7d" providerId="ADAL" clId="{33ADCBD0-59C1-4D47-AEE7-69252BBA9646}" dt="2024-04-11T23:13:54.435" v="860" actId="14100"/>
          <ac:spMkLst>
            <pc:docMk/>
            <pc:sldMk cId="0" sldId="259"/>
            <ac:spMk id="30" creationId="{00000000-0000-0000-0000-000000000000}"/>
          </ac:spMkLst>
        </pc:spChg>
        <pc:spChg chg="mod">
          <ac:chgData name="Sophie Burgess" userId="3c429f09-0ab2-48aa-9ee9-fbf1a4b7be7d" providerId="ADAL" clId="{33ADCBD0-59C1-4D47-AEE7-69252BBA9646}" dt="2024-04-11T23:21:43.205" v="1258" actId="113"/>
          <ac:spMkLst>
            <pc:docMk/>
            <pc:sldMk cId="0" sldId="259"/>
            <ac:spMk id="31" creationId="{00000000-0000-0000-0000-000000000000}"/>
          </ac:spMkLst>
        </pc:spChg>
        <pc:spChg chg="del mod">
          <ac:chgData name="Sophie Burgess" userId="3c429f09-0ab2-48aa-9ee9-fbf1a4b7be7d" providerId="ADAL" clId="{33ADCBD0-59C1-4D47-AEE7-69252BBA9646}" dt="2024-04-11T23:21:45.731" v="1259" actId="478"/>
          <ac:spMkLst>
            <pc:docMk/>
            <pc:sldMk cId="0" sldId="259"/>
            <ac:spMk id="32" creationId="{00000000-0000-0000-0000-000000000000}"/>
          </ac:spMkLst>
        </pc:spChg>
        <pc:spChg chg="mod">
          <ac:chgData name="Sophie Burgess" userId="3c429f09-0ab2-48aa-9ee9-fbf1a4b7be7d" providerId="ADAL" clId="{33ADCBD0-59C1-4D47-AEE7-69252BBA9646}" dt="2024-04-09T23:29:15.138" v="50"/>
          <ac:spMkLst>
            <pc:docMk/>
            <pc:sldMk cId="0" sldId="259"/>
            <ac:spMk id="33" creationId="{00000000-0000-0000-0000-000000000000}"/>
          </ac:spMkLst>
        </pc:spChg>
        <pc:spChg chg="add mod">
          <ac:chgData name="Sophie Burgess" userId="3c429f09-0ab2-48aa-9ee9-fbf1a4b7be7d" providerId="ADAL" clId="{33ADCBD0-59C1-4D47-AEE7-69252BBA9646}" dt="2024-04-11T23:17:29.045" v="943" actId="1076"/>
          <ac:spMkLst>
            <pc:docMk/>
            <pc:sldMk cId="0" sldId="259"/>
            <ac:spMk id="36" creationId="{E5146D2E-6F55-0B16-897B-F743C63F2401}"/>
          </ac:spMkLst>
        </pc:spChg>
        <pc:picChg chg="mod">
          <ac:chgData name="Sophie Burgess" userId="3c429f09-0ab2-48aa-9ee9-fbf1a4b7be7d" providerId="ADAL" clId="{33ADCBD0-59C1-4D47-AEE7-69252BBA9646}" dt="2024-04-11T23:17:14.244" v="940" actId="1076"/>
          <ac:picMkLst>
            <pc:docMk/>
            <pc:sldMk cId="0" sldId="259"/>
            <ac:picMk id="7" creationId="{00000000-0000-0000-0000-000000000000}"/>
          </ac:picMkLst>
        </pc:picChg>
      </pc:sldChg>
      <pc:sldChg chg="modSp mod">
        <pc:chgData name="Sophie Burgess" userId="3c429f09-0ab2-48aa-9ee9-fbf1a4b7be7d" providerId="ADAL" clId="{33ADCBD0-59C1-4D47-AEE7-69252BBA9646}" dt="2024-04-09T23:29:17.264" v="51"/>
        <pc:sldMkLst>
          <pc:docMk/>
          <pc:sldMk cId="0" sldId="260"/>
        </pc:sldMkLst>
        <pc:spChg chg="mod">
          <ac:chgData name="Sophie Burgess" userId="3c429f09-0ab2-48aa-9ee9-fbf1a4b7be7d" providerId="ADAL" clId="{33ADCBD0-59C1-4D47-AEE7-69252BBA9646}" dt="2024-04-09T23:29:17.264" v="51"/>
          <ac:spMkLst>
            <pc:docMk/>
            <pc:sldMk cId="0" sldId="260"/>
            <ac:spMk id="27" creationId="{00000000-0000-0000-0000-000000000000}"/>
          </ac:spMkLst>
        </pc:spChg>
      </pc:sldChg>
      <pc:sldChg chg="addSp delSp modSp mod">
        <pc:chgData name="Sophie Burgess" userId="3c429f09-0ab2-48aa-9ee9-fbf1a4b7be7d" providerId="ADAL" clId="{33ADCBD0-59C1-4D47-AEE7-69252BBA9646}" dt="2024-04-11T23:44:27.645" v="2030" actId="20577"/>
        <pc:sldMkLst>
          <pc:docMk/>
          <pc:sldMk cId="0" sldId="261"/>
        </pc:sldMkLst>
        <pc:spChg chg="mod">
          <ac:chgData name="Sophie Burgess" userId="3c429f09-0ab2-48aa-9ee9-fbf1a4b7be7d" providerId="ADAL" clId="{33ADCBD0-59C1-4D47-AEE7-69252BBA9646}" dt="2024-04-11T23:27:24.263" v="1278" actId="20577"/>
          <ac:spMkLst>
            <pc:docMk/>
            <pc:sldMk cId="0" sldId="261"/>
            <ac:spMk id="2" creationId="{00000000-0000-0000-0000-000000000000}"/>
          </ac:spMkLst>
        </pc:spChg>
        <pc:spChg chg="mod">
          <ac:chgData name="Sophie Burgess" userId="3c429f09-0ab2-48aa-9ee9-fbf1a4b7be7d" providerId="ADAL" clId="{33ADCBD0-59C1-4D47-AEE7-69252BBA9646}" dt="2024-04-11T23:43:42.613" v="1933" actId="313"/>
          <ac:spMkLst>
            <pc:docMk/>
            <pc:sldMk cId="0" sldId="261"/>
            <ac:spMk id="3" creationId="{00000000-0000-0000-0000-000000000000}"/>
          </ac:spMkLst>
        </pc:spChg>
        <pc:spChg chg="mod">
          <ac:chgData name="Sophie Burgess" userId="3c429f09-0ab2-48aa-9ee9-fbf1a4b7be7d" providerId="ADAL" clId="{33ADCBD0-59C1-4D47-AEE7-69252BBA9646}" dt="2024-04-11T23:44:27.645" v="2030" actId="20577"/>
          <ac:spMkLst>
            <pc:docMk/>
            <pc:sldMk cId="0" sldId="261"/>
            <ac:spMk id="6" creationId="{00000000-0000-0000-0000-000000000000}"/>
          </ac:spMkLst>
        </pc:spChg>
        <pc:spChg chg="mod">
          <ac:chgData name="Sophie Burgess" userId="3c429f09-0ab2-48aa-9ee9-fbf1a4b7be7d" providerId="ADAL" clId="{33ADCBD0-59C1-4D47-AEE7-69252BBA9646}" dt="2024-04-09T23:29:23.005" v="52"/>
          <ac:spMkLst>
            <pc:docMk/>
            <pc:sldMk cId="0" sldId="261"/>
            <ac:spMk id="10" creationId="{00000000-0000-0000-0000-000000000000}"/>
          </ac:spMkLst>
        </pc:spChg>
        <pc:picChg chg="del">
          <ac:chgData name="Sophie Burgess" userId="3c429f09-0ab2-48aa-9ee9-fbf1a4b7be7d" providerId="ADAL" clId="{33ADCBD0-59C1-4D47-AEE7-69252BBA9646}" dt="2024-04-11T23:23:53.507" v="1265" actId="478"/>
          <ac:picMkLst>
            <pc:docMk/>
            <pc:sldMk cId="0" sldId="261"/>
            <ac:picMk id="4" creationId="{00000000-0000-0000-0000-000000000000}"/>
          </ac:picMkLst>
        </pc:picChg>
        <pc:picChg chg="add mod">
          <ac:chgData name="Sophie Burgess" userId="3c429f09-0ab2-48aa-9ee9-fbf1a4b7be7d" providerId="ADAL" clId="{33ADCBD0-59C1-4D47-AEE7-69252BBA9646}" dt="2024-04-11T23:24:10.719" v="1268" actId="14100"/>
          <ac:picMkLst>
            <pc:docMk/>
            <pc:sldMk cId="0" sldId="261"/>
            <ac:picMk id="13" creationId="{BA62F920-CE26-77AC-BFA0-9A5C48448AEF}"/>
          </ac:picMkLst>
        </pc:picChg>
      </pc:sldChg>
      <pc:sldChg chg="modSp mod">
        <pc:chgData name="Sophie Burgess" userId="3c429f09-0ab2-48aa-9ee9-fbf1a4b7be7d" providerId="ADAL" clId="{33ADCBD0-59C1-4D47-AEE7-69252BBA9646}" dt="2024-04-11T23:44:41.870" v="2057" actId="20577"/>
        <pc:sldMkLst>
          <pc:docMk/>
          <pc:sldMk cId="0" sldId="262"/>
        </pc:sldMkLst>
        <pc:spChg chg="mod">
          <ac:chgData name="Sophie Burgess" userId="3c429f09-0ab2-48aa-9ee9-fbf1a4b7be7d" providerId="ADAL" clId="{33ADCBD0-59C1-4D47-AEE7-69252BBA9646}" dt="2024-04-11T23:44:41.870" v="2057" actId="20577"/>
          <ac:spMkLst>
            <pc:docMk/>
            <pc:sldMk cId="0" sldId="262"/>
            <ac:spMk id="5" creationId="{00000000-0000-0000-0000-000000000000}"/>
          </ac:spMkLst>
        </pc:spChg>
        <pc:spChg chg="mod">
          <ac:chgData name="Sophie Burgess" userId="3c429f09-0ab2-48aa-9ee9-fbf1a4b7be7d" providerId="ADAL" clId="{33ADCBD0-59C1-4D47-AEE7-69252BBA9646}" dt="2024-04-09T23:29:26.622" v="53"/>
          <ac:spMkLst>
            <pc:docMk/>
            <pc:sldMk cId="0" sldId="262"/>
            <ac:spMk id="10" creationId="{00000000-0000-0000-0000-000000000000}"/>
          </ac:spMkLst>
        </pc:spChg>
      </pc:sldChg>
      <pc:sldChg chg="modSp mod">
        <pc:chgData name="Sophie Burgess" userId="3c429f09-0ab2-48aa-9ee9-fbf1a4b7be7d" providerId="ADAL" clId="{33ADCBD0-59C1-4D47-AEE7-69252BBA9646}" dt="2024-04-09T23:30:15.730" v="56"/>
        <pc:sldMkLst>
          <pc:docMk/>
          <pc:sldMk cId="0" sldId="263"/>
        </pc:sldMkLst>
        <pc:spChg chg="mod">
          <ac:chgData name="Sophie Burgess" userId="3c429f09-0ab2-48aa-9ee9-fbf1a4b7be7d" providerId="ADAL" clId="{33ADCBD0-59C1-4D47-AEE7-69252BBA9646}" dt="2024-04-09T23:30:15.730" v="56"/>
          <ac:spMkLst>
            <pc:docMk/>
            <pc:sldMk cId="0" sldId="263"/>
            <ac:spMk id="24" creationId="{00000000-0000-0000-0000-000000000000}"/>
          </ac:spMkLst>
        </pc:spChg>
      </pc:sldChg>
      <pc:sldChg chg="modSp mod">
        <pc:chgData name="Sophie Burgess" userId="3c429f09-0ab2-48aa-9ee9-fbf1a4b7be7d" providerId="ADAL" clId="{33ADCBD0-59C1-4D47-AEE7-69252BBA9646}" dt="2024-04-11T23:57:02.428" v="2795" actId="20577"/>
        <pc:sldMkLst>
          <pc:docMk/>
          <pc:sldMk cId="0" sldId="264"/>
        </pc:sldMkLst>
        <pc:spChg chg="mod">
          <ac:chgData name="Sophie Burgess" userId="3c429f09-0ab2-48aa-9ee9-fbf1a4b7be7d" providerId="ADAL" clId="{33ADCBD0-59C1-4D47-AEE7-69252BBA9646}" dt="2024-04-11T23:49:19.921" v="2197" actId="20577"/>
          <ac:spMkLst>
            <pc:docMk/>
            <pc:sldMk cId="0" sldId="264"/>
            <ac:spMk id="2" creationId="{00000000-0000-0000-0000-000000000000}"/>
          </ac:spMkLst>
        </pc:spChg>
        <pc:spChg chg="mod">
          <ac:chgData name="Sophie Burgess" userId="3c429f09-0ab2-48aa-9ee9-fbf1a4b7be7d" providerId="ADAL" clId="{33ADCBD0-59C1-4D47-AEE7-69252BBA9646}" dt="2024-04-11T23:51:52.411" v="2499" actId="20577"/>
          <ac:spMkLst>
            <pc:docMk/>
            <pc:sldMk cId="0" sldId="264"/>
            <ac:spMk id="4" creationId="{00000000-0000-0000-0000-000000000000}"/>
          </ac:spMkLst>
        </pc:spChg>
        <pc:spChg chg="mod">
          <ac:chgData name="Sophie Burgess" userId="3c429f09-0ab2-48aa-9ee9-fbf1a4b7be7d" providerId="ADAL" clId="{33ADCBD0-59C1-4D47-AEE7-69252BBA9646}" dt="2024-04-11T23:55:59.748" v="2715" actId="20577"/>
          <ac:spMkLst>
            <pc:docMk/>
            <pc:sldMk cId="0" sldId="264"/>
            <ac:spMk id="8" creationId="{00000000-0000-0000-0000-000000000000}"/>
          </ac:spMkLst>
        </pc:spChg>
        <pc:spChg chg="mod">
          <ac:chgData name="Sophie Burgess" userId="3c429f09-0ab2-48aa-9ee9-fbf1a4b7be7d" providerId="ADAL" clId="{33ADCBD0-59C1-4D47-AEE7-69252BBA9646}" dt="2024-04-11T23:53:51.560" v="2673" actId="20577"/>
          <ac:spMkLst>
            <pc:docMk/>
            <pc:sldMk cId="0" sldId="264"/>
            <ac:spMk id="9" creationId="{00000000-0000-0000-0000-000000000000}"/>
          </ac:spMkLst>
        </pc:spChg>
        <pc:spChg chg="mod">
          <ac:chgData name="Sophie Burgess" userId="3c429f09-0ab2-48aa-9ee9-fbf1a4b7be7d" providerId="ADAL" clId="{33ADCBD0-59C1-4D47-AEE7-69252BBA9646}" dt="2024-04-11T23:57:02.428" v="2795" actId="20577"/>
          <ac:spMkLst>
            <pc:docMk/>
            <pc:sldMk cId="0" sldId="264"/>
            <ac:spMk id="10" creationId="{00000000-0000-0000-0000-000000000000}"/>
          </ac:spMkLst>
        </pc:spChg>
        <pc:spChg chg="mod">
          <ac:chgData name="Sophie Burgess" userId="3c429f09-0ab2-48aa-9ee9-fbf1a4b7be7d" providerId="ADAL" clId="{33ADCBD0-59C1-4D47-AEE7-69252BBA9646}" dt="2024-04-11T23:54:30.227" v="2710" actId="20577"/>
          <ac:spMkLst>
            <pc:docMk/>
            <pc:sldMk cId="0" sldId="264"/>
            <ac:spMk id="11" creationId="{00000000-0000-0000-0000-000000000000}"/>
          </ac:spMkLst>
        </pc:spChg>
        <pc:spChg chg="mod">
          <ac:chgData name="Sophie Burgess" userId="3c429f09-0ab2-48aa-9ee9-fbf1a4b7be7d" providerId="ADAL" clId="{33ADCBD0-59C1-4D47-AEE7-69252BBA9646}" dt="2024-04-09T23:30:18.204" v="57"/>
          <ac:spMkLst>
            <pc:docMk/>
            <pc:sldMk cId="0" sldId="264"/>
            <ac:spMk id="17" creationId="{00000000-0000-0000-0000-000000000000}"/>
          </ac:spMkLst>
        </pc:spChg>
      </pc:sldChg>
      <pc:sldChg chg="modSp mod">
        <pc:chgData name="Sophie Burgess" userId="3c429f09-0ab2-48aa-9ee9-fbf1a4b7be7d" providerId="ADAL" clId="{33ADCBD0-59C1-4D47-AEE7-69252BBA9646}" dt="2024-04-09T23:30:21.187" v="58"/>
        <pc:sldMkLst>
          <pc:docMk/>
          <pc:sldMk cId="0" sldId="265"/>
        </pc:sldMkLst>
        <pc:spChg chg="mod">
          <ac:chgData name="Sophie Burgess" userId="3c429f09-0ab2-48aa-9ee9-fbf1a4b7be7d" providerId="ADAL" clId="{33ADCBD0-59C1-4D47-AEE7-69252BBA9646}" dt="2024-04-09T23:30:21.187" v="58"/>
          <ac:spMkLst>
            <pc:docMk/>
            <pc:sldMk cId="0" sldId="265"/>
            <ac:spMk id="24" creationId="{00000000-0000-0000-0000-000000000000}"/>
          </ac:spMkLst>
        </pc:spChg>
      </pc:sldChg>
      <pc:sldChg chg="addSp delSp modSp mod">
        <pc:chgData name="Sophie Burgess" userId="3c429f09-0ab2-48aa-9ee9-fbf1a4b7be7d" providerId="ADAL" clId="{33ADCBD0-59C1-4D47-AEE7-69252BBA9646}" dt="2024-04-12T11:59:40.236" v="2993" actId="1076"/>
        <pc:sldMkLst>
          <pc:docMk/>
          <pc:sldMk cId="0" sldId="266"/>
        </pc:sldMkLst>
        <pc:spChg chg="mod">
          <ac:chgData name="Sophie Burgess" userId="3c429f09-0ab2-48aa-9ee9-fbf1a4b7be7d" providerId="ADAL" clId="{33ADCBD0-59C1-4D47-AEE7-69252BBA9646}" dt="2024-04-12T11:51:28.428" v="2930" actId="1076"/>
          <ac:spMkLst>
            <pc:docMk/>
            <pc:sldMk cId="0" sldId="266"/>
            <ac:spMk id="10" creationId="{00000000-0000-0000-0000-000000000000}"/>
          </ac:spMkLst>
        </pc:spChg>
        <pc:spChg chg="mod">
          <ac:chgData name="Sophie Burgess" userId="3c429f09-0ab2-48aa-9ee9-fbf1a4b7be7d" providerId="ADAL" clId="{33ADCBD0-59C1-4D47-AEE7-69252BBA9646}" dt="2024-04-12T11:54:53.703" v="2939" actId="1076"/>
          <ac:spMkLst>
            <pc:docMk/>
            <pc:sldMk cId="0" sldId="266"/>
            <ac:spMk id="11" creationId="{00000000-0000-0000-0000-000000000000}"/>
          </ac:spMkLst>
        </pc:spChg>
        <pc:spChg chg="mod">
          <ac:chgData name="Sophie Burgess" userId="3c429f09-0ab2-48aa-9ee9-fbf1a4b7be7d" providerId="ADAL" clId="{33ADCBD0-59C1-4D47-AEE7-69252BBA9646}" dt="2024-04-12T11:51:23.374" v="2929" actId="1076"/>
          <ac:spMkLst>
            <pc:docMk/>
            <pc:sldMk cId="0" sldId="266"/>
            <ac:spMk id="12" creationId="{00000000-0000-0000-0000-000000000000}"/>
          </ac:spMkLst>
        </pc:spChg>
        <pc:spChg chg="mod">
          <ac:chgData name="Sophie Burgess" userId="3c429f09-0ab2-48aa-9ee9-fbf1a4b7be7d" providerId="ADAL" clId="{33ADCBD0-59C1-4D47-AEE7-69252BBA9646}" dt="2024-04-12T11:51:43.718" v="2932" actId="1076"/>
          <ac:spMkLst>
            <pc:docMk/>
            <pc:sldMk cId="0" sldId="266"/>
            <ac:spMk id="13" creationId="{00000000-0000-0000-0000-000000000000}"/>
          </ac:spMkLst>
        </pc:spChg>
        <pc:spChg chg="mod">
          <ac:chgData name="Sophie Burgess" userId="3c429f09-0ab2-48aa-9ee9-fbf1a4b7be7d" providerId="ADAL" clId="{33ADCBD0-59C1-4D47-AEE7-69252BBA9646}" dt="2024-04-11T23:58:56.892" v="2892" actId="20577"/>
          <ac:spMkLst>
            <pc:docMk/>
            <pc:sldMk cId="0" sldId="266"/>
            <ac:spMk id="14" creationId="{00000000-0000-0000-0000-000000000000}"/>
          </ac:spMkLst>
        </pc:spChg>
        <pc:spChg chg="mod">
          <ac:chgData name="Sophie Burgess" userId="3c429f09-0ab2-48aa-9ee9-fbf1a4b7be7d" providerId="ADAL" clId="{33ADCBD0-59C1-4D47-AEE7-69252BBA9646}" dt="2024-04-12T11:54:44.942" v="2937" actId="1076"/>
          <ac:spMkLst>
            <pc:docMk/>
            <pc:sldMk cId="0" sldId="266"/>
            <ac:spMk id="15" creationId="{00000000-0000-0000-0000-000000000000}"/>
          </ac:spMkLst>
        </pc:spChg>
        <pc:spChg chg="del">
          <ac:chgData name="Sophie Burgess" userId="3c429f09-0ab2-48aa-9ee9-fbf1a4b7be7d" providerId="ADAL" clId="{33ADCBD0-59C1-4D47-AEE7-69252BBA9646}" dt="2024-04-11T23:59:21.204" v="2918" actId="478"/>
          <ac:spMkLst>
            <pc:docMk/>
            <pc:sldMk cId="0" sldId="266"/>
            <ac:spMk id="16" creationId="{00000000-0000-0000-0000-000000000000}"/>
          </ac:spMkLst>
        </pc:spChg>
        <pc:spChg chg="mod">
          <ac:chgData name="Sophie Burgess" userId="3c429f09-0ab2-48aa-9ee9-fbf1a4b7be7d" providerId="ADAL" clId="{33ADCBD0-59C1-4D47-AEE7-69252BBA9646}" dt="2024-04-09T23:30:22.862" v="59"/>
          <ac:spMkLst>
            <pc:docMk/>
            <pc:sldMk cId="0" sldId="266"/>
            <ac:spMk id="17" creationId="{00000000-0000-0000-0000-000000000000}"/>
          </ac:spMkLst>
        </pc:spChg>
        <pc:spChg chg="add del">
          <ac:chgData name="Sophie Burgess" userId="3c429f09-0ab2-48aa-9ee9-fbf1a4b7be7d" providerId="ADAL" clId="{33ADCBD0-59C1-4D47-AEE7-69252BBA9646}" dt="2024-04-12T00:01:03.803" v="2920" actId="22"/>
          <ac:spMkLst>
            <pc:docMk/>
            <pc:sldMk cId="0" sldId="266"/>
            <ac:spMk id="21" creationId="{6D10109C-47D2-3049-8FF5-DAC193DB5C0F}"/>
          </ac:spMkLst>
        </pc:spChg>
        <pc:picChg chg="add del">
          <ac:chgData name="Sophie Burgess" userId="3c429f09-0ab2-48aa-9ee9-fbf1a4b7be7d" providerId="ADAL" clId="{33ADCBD0-59C1-4D47-AEE7-69252BBA9646}" dt="2024-04-12T00:01:04.909" v="2921" actId="478"/>
          <ac:picMkLst>
            <pc:docMk/>
            <pc:sldMk cId="0" sldId="266"/>
            <ac:picMk id="3" creationId="{00000000-0000-0000-0000-000000000000}"/>
          </ac:picMkLst>
        </pc:picChg>
        <pc:picChg chg="del">
          <ac:chgData name="Sophie Burgess" userId="3c429f09-0ab2-48aa-9ee9-fbf1a4b7be7d" providerId="ADAL" clId="{33ADCBD0-59C1-4D47-AEE7-69252BBA9646}" dt="2024-04-12T11:51:15.259" v="2926" actId="478"/>
          <ac:picMkLst>
            <pc:docMk/>
            <pc:sldMk cId="0" sldId="266"/>
            <ac:picMk id="4" creationId="{00000000-0000-0000-0000-000000000000}"/>
          </ac:picMkLst>
        </pc:picChg>
        <pc:picChg chg="add del">
          <ac:chgData name="Sophie Burgess" userId="3c429f09-0ab2-48aa-9ee9-fbf1a4b7be7d" providerId="ADAL" clId="{33ADCBD0-59C1-4D47-AEE7-69252BBA9646}" dt="2024-04-12T11:51:16.303" v="2927" actId="478"/>
          <ac:picMkLst>
            <pc:docMk/>
            <pc:sldMk cId="0" sldId="266"/>
            <ac:picMk id="5" creationId="{00000000-0000-0000-0000-000000000000}"/>
          </ac:picMkLst>
        </pc:picChg>
        <pc:picChg chg="add del">
          <ac:chgData name="Sophie Burgess" userId="3c429f09-0ab2-48aa-9ee9-fbf1a4b7be7d" providerId="ADAL" clId="{33ADCBD0-59C1-4D47-AEE7-69252BBA9646}" dt="2024-04-12T11:51:17.806" v="2928" actId="478"/>
          <ac:picMkLst>
            <pc:docMk/>
            <pc:sldMk cId="0" sldId="266"/>
            <ac:picMk id="6" creationId="{00000000-0000-0000-0000-000000000000}"/>
          </ac:picMkLst>
        </pc:picChg>
        <pc:picChg chg="add del">
          <ac:chgData name="Sophie Burgess" userId="3c429f09-0ab2-48aa-9ee9-fbf1a4b7be7d" providerId="ADAL" clId="{33ADCBD0-59C1-4D47-AEE7-69252BBA9646}" dt="2024-04-11T23:59:21.204" v="2918" actId="478"/>
          <ac:picMkLst>
            <pc:docMk/>
            <pc:sldMk cId="0" sldId="266"/>
            <ac:picMk id="7" creationId="{00000000-0000-0000-0000-000000000000}"/>
          </ac:picMkLst>
        </pc:picChg>
        <pc:picChg chg="del">
          <ac:chgData name="Sophie Burgess" userId="3c429f09-0ab2-48aa-9ee9-fbf1a4b7be7d" providerId="ADAL" clId="{33ADCBD0-59C1-4D47-AEE7-69252BBA9646}" dt="2024-04-12T11:51:14.341" v="2925" actId="478"/>
          <ac:picMkLst>
            <pc:docMk/>
            <pc:sldMk cId="0" sldId="266"/>
            <ac:picMk id="8" creationId="{00000000-0000-0000-0000-000000000000}"/>
          </ac:picMkLst>
        </pc:picChg>
        <pc:picChg chg="del mod">
          <ac:chgData name="Sophie Burgess" userId="3c429f09-0ab2-48aa-9ee9-fbf1a4b7be7d" providerId="ADAL" clId="{33ADCBD0-59C1-4D47-AEE7-69252BBA9646}" dt="2024-04-12T11:51:13.128" v="2924" actId="478"/>
          <ac:picMkLst>
            <pc:docMk/>
            <pc:sldMk cId="0" sldId="266"/>
            <ac:picMk id="9" creationId="{00000000-0000-0000-0000-000000000000}"/>
          </ac:picMkLst>
        </pc:picChg>
        <pc:picChg chg="add mod">
          <ac:chgData name="Sophie Burgess" userId="3c429f09-0ab2-48aa-9ee9-fbf1a4b7be7d" providerId="ADAL" clId="{33ADCBD0-59C1-4D47-AEE7-69252BBA9646}" dt="2024-04-12T00:01:07.181" v="2922"/>
          <ac:picMkLst>
            <pc:docMk/>
            <pc:sldMk cId="0" sldId="266"/>
            <ac:picMk id="23" creationId="{620CA76D-6957-65CD-F09D-69F6FB081FB1}"/>
          </ac:picMkLst>
        </pc:picChg>
        <pc:picChg chg="add mod">
          <ac:chgData name="Sophie Burgess" userId="3c429f09-0ab2-48aa-9ee9-fbf1a4b7be7d" providerId="ADAL" clId="{33ADCBD0-59C1-4D47-AEE7-69252BBA9646}" dt="2024-04-12T11:54:48.321" v="2938" actId="1076"/>
          <ac:picMkLst>
            <pc:docMk/>
            <pc:sldMk cId="0" sldId="266"/>
            <ac:picMk id="25" creationId="{F0E9BB40-CC1C-094A-7C73-269E49D6C3D4}"/>
          </ac:picMkLst>
        </pc:picChg>
        <pc:picChg chg="add del mod">
          <ac:chgData name="Sophie Burgess" userId="3c429f09-0ab2-48aa-9ee9-fbf1a4b7be7d" providerId="ADAL" clId="{33ADCBD0-59C1-4D47-AEE7-69252BBA9646}" dt="2024-04-12T11:58:42.132" v="2983" actId="478"/>
          <ac:picMkLst>
            <pc:docMk/>
            <pc:sldMk cId="0" sldId="266"/>
            <ac:picMk id="27" creationId="{624F7A33-8D04-FDAE-12FA-F6761E88431F}"/>
          </ac:picMkLst>
        </pc:picChg>
        <pc:picChg chg="add del mod">
          <ac:chgData name="Sophie Burgess" userId="3c429f09-0ab2-48aa-9ee9-fbf1a4b7be7d" providerId="ADAL" clId="{33ADCBD0-59C1-4D47-AEE7-69252BBA9646}" dt="2024-04-12T11:59:13.635" v="2989" actId="478"/>
          <ac:picMkLst>
            <pc:docMk/>
            <pc:sldMk cId="0" sldId="266"/>
            <ac:picMk id="29" creationId="{AE2C3F09-A123-C744-6467-02620D901C7F}"/>
          </ac:picMkLst>
        </pc:picChg>
        <pc:picChg chg="add del mod">
          <ac:chgData name="Sophie Burgess" userId="3c429f09-0ab2-48aa-9ee9-fbf1a4b7be7d" providerId="ADAL" clId="{33ADCBD0-59C1-4D47-AEE7-69252BBA9646}" dt="2024-04-12T11:57:17.931" v="2961" actId="478"/>
          <ac:picMkLst>
            <pc:docMk/>
            <pc:sldMk cId="0" sldId="266"/>
            <ac:picMk id="31" creationId="{9704ECD5-4226-2673-B32B-61E12667549D}"/>
          </ac:picMkLst>
        </pc:picChg>
        <pc:picChg chg="add mod">
          <ac:chgData name="Sophie Burgess" userId="3c429f09-0ab2-48aa-9ee9-fbf1a4b7be7d" providerId="ADAL" clId="{33ADCBD0-59C1-4D47-AEE7-69252BBA9646}" dt="2024-04-12T11:56:11.753" v="2956" actId="1076"/>
          <ac:picMkLst>
            <pc:docMk/>
            <pc:sldMk cId="0" sldId="266"/>
            <ac:picMk id="33" creationId="{E2BEEF74-2845-7C44-D209-07F21656344B}"/>
          </ac:picMkLst>
        </pc:picChg>
        <pc:picChg chg="add mod">
          <ac:chgData name="Sophie Burgess" userId="3c429f09-0ab2-48aa-9ee9-fbf1a4b7be7d" providerId="ADAL" clId="{33ADCBD0-59C1-4D47-AEE7-69252BBA9646}" dt="2024-04-12T11:59:04.268" v="2988" actId="1076"/>
          <ac:picMkLst>
            <pc:docMk/>
            <pc:sldMk cId="0" sldId="266"/>
            <ac:picMk id="35" creationId="{E2682327-8CC7-11B1-380B-5759ECB13D38}"/>
          </ac:picMkLst>
        </pc:picChg>
        <pc:picChg chg="add del mod">
          <ac:chgData name="Sophie Burgess" userId="3c429f09-0ab2-48aa-9ee9-fbf1a4b7be7d" providerId="ADAL" clId="{33ADCBD0-59C1-4D47-AEE7-69252BBA9646}" dt="2024-04-12T11:57:39.394" v="2970" actId="478"/>
          <ac:picMkLst>
            <pc:docMk/>
            <pc:sldMk cId="0" sldId="266"/>
            <ac:picMk id="37" creationId="{05C58D93-9435-F8D4-A0E6-75180D7C2E7F}"/>
          </ac:picMkLst>
        </pc:picChg>
        <pc:picChg chg="add del mod">
          <ac:chgData name="Sophie Burgess" userId="3c429f09-0ab2-48aa-9ee9-fbf1a4b7be7d" providerId="ADAL" clId="{33ADCBD0-59C1-4D47-AEE7-69252BBA9646}" dt="2024-04-12T11:57:54.967" v="2978" actId="478"/>
          <ac:picMkLst>
            <pc:docMk/>
            <pc:sldMk cId="0" sldId="266"/>
            <ac:picMk id="39" creationId="{203D609F-FD35-3A4F-1318-115CD67ABF28}"/>
          </ac:picMkLst>
        </pc:picChg>
        <pc:picChg chg="add mod">
          <ac:chgData name="Sophie Burgess" userId="3c429f09-0ab2-48aa-9ee9-fbf1a4b7be7d" providerId="ADAL" clId="{33ADCBD0-59C1-4D47-AEE7-69252BBA9646}" dt="2024-04-12T11:58:24.524" v="2982" actId="1076"/>
          <ac:picMkLst>
            <pc:docMk/>
            <pc:sldMk cId="0" sldId="266"/>
            <ac:picMk id="8194" creationId="{0E63E55A-8C29-DCCE-9F91-BD88680003C7}"/>
          </ac:picMkLst>
        </pc:picChg>
        <pc:picChg chg="add mod">
          <ac:chgData name="Sophie Burgess" userId="3c429f09-0ab2-48aa-9ee9-fbf1a4b7be7d" providerId="ADAL" clId="{33ADCBD0-59C1-4D47-AEE7-69252BBA9646}" dt="2024-04-12T11:58:58.531" v="2987" actId="1076"/>
          <ac:picMkLst>
            <pc:docMk/>
            <pc:sldMk cId="0" sldId="266"/>
            <ac:picMk id="8196" creationId="{A9CD571D-148F-7E9C-178C-B51271B138A8}"/>
          </ac:picMkLst>
        </pc:picChg>
        <pc:picChg chg="add mod">
          <ac:chgData name="Sophie Burgess" userId="3c429f09-0ab2-48aa-9ee9-fbf1a4b7be7d" providerId="ADAL" clId="{33ADCBD0-59C1-4D47-AEE7-69252BBA9646}" dt="2024-04-12T11:59:40.236" v="2993" actId="1076"/>
          <ac:picMkLst>
            <pc:docMk/>
            <pc:sldMk cId="0" sldId="266"/>
            <ac:picMk id="8198" creationId="{57F28182-EEEE-AB33-D2A5-759C32D61082}"/>
          </ac:picMkLst>
        </pc:picChg>
      </pc:sldChg>
      <pc:sldChg chg="addSp delSp modSp add mod">
        <pc:chgData name="Sophie Burgess" userId="3c429f09-0ab2-48aa-9ee9-fbf1a4b7be7d" providerId="ADAL" clId="{33ADCBD0-59C1-4D47-AEE7-69252BBA9646}" dt="2024-04-11T23:06:41.130" v="754" actId="478"/>
        <pc:sldMkLst>
          <pc:docMk/>
          <pc:sldMk cId="54979551" sldId="267"/>
        </pc:sldMkLst>
        <pc:spChg chg="del">
          <ac:chgData name="Sophie Burgess" userId="3c429f09-0ab2-48aa-9ee9-fbf1a4b7be7d" providerId="ADAL" clId="{33ADCBD0-59C1-4D47-AEE7-69252BBA9646}" dt="2024-04-11T22:40:49.963" v="632" actId="478"/>
          <ac:spMkLst>
            <pc:docMk/>
            <pc:sldMk cId="54979551" sldId="267"/>
            <ac:spMk id="6" creationId="{00000000-0000-0000-0000-000000000000}"/>
          </ac:spMkLst>
        </pc:spChg>
        <pc:spChg chg="add del">
          <ac:chgData name="Sophie Burgess" userId="3c429f09-0ab2-48aa-9ee9-fbf1a4b7be7d" providerId="ADAL" clId="{33ADCBD0-59C1-4D47-AEE7-69252BBA9646}" dt="2024-04-11T22:41:00.132" v="636" actId="478"/>
          <ac:spMkLst>
            <pc:docMk/>
            <pc:sldMk cId="54979551" sldId="267"/>
            <ac:spMk id="14" creationId="{00000000-0000-0000-0000-000000000000}"/>
          </ac:spMkLst>
        </pc:spChg>
        <pc:spChg chg="add mod">
          <ac:chgData name="Sophie Burgess" userId="3c429f09-0ab2-48aa-9ee9-fbf1a4b7be7d" providerId="ADAL" clId="{33ADCBD0-59C1-4D47-AEE7-69252BBA9646}" dt="2024-04-11T22:57:38.775" v="701" actId="14100"/>
          <ac:spMkLst>
            <pc:docMk/>
            <pc:sldMk cId="54979551" sldId="267"/>
            <ac:spMk id="19" creationId="{EDF7CD48-A8B2-673D-CCBF-7C60B7979308}"/>
          </ac:spMkLst>
        </pc:spChg>
        <pc:spChg chg="add mod">
          <ac:chgData name="Sophie Burgess" userId="3c429f09-0ab2-48aa-9ee9-fbf1a4b7be7d" providerId="ADAL" clId="{33ADCBD0-59C1-4D47-AEE7-69252BBA9646}" dt="2024-04-11T22:57:22.443" v="699" actId="14100"/>
          <ac:spMkLst>
            <pc:docMk/>
            <pc:sldMk cId="54979551" sldId="267"/>
            <ac:spMk id="20" creationId="{6F56576E-8850-89E1-83C5-BD0E34517DE6}"/>
          </ac:spMkLst>
        </pc:spChg>
        <pc:spChg chg="add del mod">
          <ac:chgData name="Sophie Burgess" userId="3c429f09-0ab2-48aa-9ee9-fbf1a4b7be7d" providerId="ADAL" clId="{33ADCBD0-59C1-4D47-AEE7-69252BBA9646}" dt="2024-04-11T22:44:26.847" v="647" actId="478"/>
          <ac:spMkLst>
            <pc:docMk/>
            <pc:sldMk cId="54979551" sldId="267"/>
            <ac:spMk id="21" creationId="{DE09CCBE-26FC-3F60-B3E6-BA77309108B3}"/>
          </ac:spMkLst>
        </pc:spChg>
        <pc:spChg chg="add mod">
          <ac:chgData name="Sophie Burgess" userId="3c429f09-0ab2-48aa-9ee9-fbf1a4b7be7d" providerId="ADAL" clId="{33ADCBD0-59C1-4D47-AEE7-69252BBA9646}" dt="2024-04-11T22:50:34.834" v="687" actId="207"/>
          <ac:spMkLst>
            <pc:docMk/>
            <pc:sldMk cId="54979551" sldId="267"/>
            <ac:spMk id="22" creationId="{117CC5FC-FBC5-60AF-C72E-2C6199DE367D}"/>
          </ac:spMkLst>
        </pc:spChg>
        <pc:spChg chg="add">
          <ac:chgData name="Sophie Burgess" userId="3c429f09-0ab2-48aa-9ee9-fbf1a4b7be7d" providerId="ADAL" clId="{33ADCBD0-59C1-4D47-AEE7-69252BBA9646}" dt="2024-04-11T23:01:26.510" v="709" actId="22"/>
          <ac:spMkLst>
            <pc:docMk/>
            <pc:sldMk cId="54979551" sldId="267"/>
            <ac:spMk id="29" creationId="{051C815B-4891-68ED-4340-A9C3E28EDE88}"/>
          </ac:spMkLst>
        </pc:spChg>
        <pc:spChg chg="add del">
          <ac:chgData name="Sophie Burgess" userId="3c429f09-0ab2-48aa-9ee9-fbf1a4b7be7d" providerId="ADAL" clId="{33ADCBD0-59C1-4D47-AEE7-69252BBA9646}" dt="2024-04-11T23:04:00.208" v="713" actId="22"/>
          <ac:spMkLst>
            <pc:docMk/>
            <pc:sldMk cId="54979551" sldId="267"/>
            <ac:spMk id="31" creationId="{AA61F278-2494-76FF-A82F-9F06EBB688CC}"/>
          </ac:spMkLst>
        </pc:spChg>
        <pc:grpChg chg="del">
          <ac:chgData name="Sophie Burgess" userId="3c429f09-0ab2-48aa-9ee9-fbf1a4b7be7d" providerId="ADAL" clId="{33ADCBD0-59C1-4D47-AEE7-69252BBA9646}" dt="2024-04-11T22:40:50.851" v="633" actId="478"/>
          <ac:grpSpMkLst>
            <pc:docMk/>
            <pc:sldMk cId="54979551" sldId="267"/>
            <ac:grpSpMk id="2" creationId="{00000000-0000-0000-0000-000000000000}"/>
          </ac:grpSpMkLst>
        </pc:grpChg>
        <pc:grpChg chg="add del">
          <ac:chgData name="Sophie Burgess" userId="3c429f09-0ab2-48aa-9ee9-fbf1a4b7be7d" providerId="ADAL" clId="{33ADCBD0-59C1-4D47-AEE7-69252BBA9646}" dt="2024-04-11T22:41:00.132" v="636" actId="478"/>
          <ac:grpSpMkLst>
            <pc:docMk/>
            <pc:sldMk cId="54979551" sldId="267"/>
            <ac:grpSpMk id="7" creationId="{00000000-0000-0000-0000-000000000000}"/>
          </ac:grpSpMkLst>
        </pc:grpChg>
        <pc:picChg chg="add del mod">
          <ac:chgData name="Sophie Burgess" userId="3c429f09-0ab2-48aa-9ee9-fbf1a4b7be7d" providerId="ADAL" clId="{33ADCBD0-59C1-4D47-AEE7-69252BBA9646}" dt="2024-04-11T22:59:07.395" v="702" actId="478"/>
          <ac:picMkLst>
            <pc:docMk/>
            <pc:sldMk cId="54979551" sldId="267"/>
            <ac:picMk id="18" creationId="{56DF68E1-B33A-9FF1-DD11-E4D3E80B4E2A}"/>
          </ac:picMkLst>
        </pc:picChg>
        <pc:picChg chg="add mod">
          <ac:chgData name="Sophie Burgess" userId="3c429f09-0ab2-48aa-9ee9-fbf1a4b7be7d" providerId="ADAL" clId="{33ADCBD0-59C1-4D47-AEE7-69252BBA9646}" dt="2024-04-11T22:59:28.793" v="705" actId="167"/>
          <ac:picMkLst>
            <pc:docMk/>
            <pc:sldMk cId="54979551" sldId="267"/>
            <ac:picMk id="24" creationId="{F0FD1BFC-4BCD-F1C2-6334-495CFCE3184C}"/>
          </ac:picMkLst>
        </pc:picChg>
        <pc:picChg chg="add mod">
          <ac:chgData name="Sophie Burgess" userId="3c429f09-0ab2-48aa-9ee9-fbf1a4b7be7d" providerId="ADAL" clId="{33ADCBD0-59C1-4D47-AEE7-69252BBA9646}" dt="2024-04-11T23:05:48.209" v="746" actId="1076"/>
          <ac:picMkLst>
            <pc:docMk/>
            <pc:sldMk cId="54979551" sldId="267"/>
            <ac:picMk id="25" creationId="{93D0D93E-8DDA-BFBB-516E-8A78E2140537}"/>
          </ac:picMkLst>
        </pc:picChg>
        <pc:picChg chg="add del mod">
          <ac:chgData name="Sophie Burgess" userId="3c429f09-0ab2-48aa-9ee9-fbf1a4b7be7d" providerId="ADAL" clId="{33ADCBD0-59C1-4D47-AEE7-69252BBA9646}" dt="2024-04-11T23:03:48.591" v="711" actId="478"/>
          <ac:picMkLst>
            <pc:docMk/>
            <pc:sldMk cId="54979551" sldId="267"/>
            <ac:picMk id="26" creationId="{635A0418-06C7-FE25-142C-E9FC8CCD15B1}"/>
          </ac:picMkLst>
        </pc:picChg>
        <pc:picChg chg="add mod">
          <ac:chgData name="Sophie Burgess" userId="3c429f09-0ab2-48aa-9ee9-fbf1a4b7be7d" providerId="ADAL" clId="{33ADCBD0-59C1-4D47-AEE7-69252BBA9646}" dt="2024-04-11T23:05:50.124" v="747" actId="1076"/>
          <ac:picMkLst>
            <pc:docMk/>
            <pc:sldMk cId="54979551" sldId="267"/>
            <ac:picMk id="27" creationId="{ED0A2171-2D03-456E-1492-5F49C751609D}"/>
          </ac:picMkLst>
        </pc:picChg>
        <pc:picChg chg="add mod">
          <ac:chgData name="Sophie Burgess" userId="3c429f09-0ab2-48aa-9ee9-fbf1a4b7be7d" providerId="ADAL" clId="{33ADCBD0-59C1-4D47-AEE7-69252BBA9646}" dt="2024-04-11T23:05:46.229" v="745" actId="1076"/>
          <ac:picMkLst>
            <pc:docMk/>
            <pc:sldMk cId="54979551" sldId="267"/>
            <ac:picMk id="33" creationId="{65267E54-FC07-9609-7EF8-1181BB104786}"/>
          </ac:picMkLst>
        </pc:picChg>
        <pc:picChg chg="add del mod">
          <ac:chgData name="Sophie Burgess" userId="3c429f09-0ab2-48aa-9ee9-fbf1a4b7be7d" providerId="ADAL" clId="{33ADCBD0-59C1-4D47-AEE7-69252BBA9646}" dt="2024-04-11T23:05:08.658" v="733" actId="478"/>
          <ac:picMkLst>
            <pc:docMk/>
            <pc:sldMk cId="54979551" sldId="267"/>
            <ac:picMk id="35" creationId="{B4D69923-CBAD-802D-4D14-1BA22DB0C3CC}"/>
          </ac:picMkLst>
        </pc:picChg>
        <pc:picChg chg="add del mod">
          <ac:chgData name="Sophie Burgess" userId="3c429f09-0ab2-48aa-9ee9-fbf1a4b7be7d" providerId="ADAL" clId="{33ADCBD0-59C1-4D47-AEE7-69252BBA9646}" dt="2024-04-11T23:05:35.716" v="741" actId="478"/>
          <ac:picMkLst>
            <pc:docMk/>
            <pc:sldMk cId="54979551" sldId="267"/>
            <ac:picMk id="37" creationId="{26FE5204-167E-46A0-51A7-FB85AECE10D2}"/>
          </ac:picMkLst>
        </pc:picChg>
        <pc:picChg chg="add del mod">
          <ac:chgData name="Sophie Burgess" userId="3c429f09-0ab2-48aa-9ee9-fbf1a4b7be7d" providerId="ADAL" clId="{33ADCBD0-59C1-4D47-AEE7-69252BBA9646}" dt="2024-04-11T23:06:41.130" v="754" actId="478"/>
          <ac:picMkLst>
            <pc:docMk/>
            <pc:sldMk cId="54979551" sldId="267"/>
            <ac:picMk id="39" creationId="{5E521311-621F-1C83-9066-3BA86301DE4A}"/>
          </ac:picMkLst>
        </pc:picChg>
      </pc:sldChg>
      <pc:sldChg chg="add del">
        <pc:chgData name="Sophie Burgess" userId="3c429f09-0ab2-48aa-9ee9-fbf1a4b7be7d" providerId="ADAL" clId="{33ADCBD0-59C1-4D47-AEE7-69252BBA9646}" dt="2024-04-11T22:40:43.842" v="630" actId="2696"/>
        <pc:sldMkLst>
          <pc:docMk/>
          <pc:sldMk cId="1515078796" sldId="267"/>
        </pc:sldMkLst>
      </pc:sldChg>
      <pc:sldChg chg="addSp modSp new del">
        <pc:chgData name="Sophie Burgess" userId="3c429f09-0ab2-48aa-9ee9-fbf1a4b7be7d" providerId="ADAL" clId="{33ADCBD0-59C1-4D47-AEE7-69252BBA9646}" dt="2024-04-11T21:47:57.673" v="584" actId="2696"/>
        <pc:sldMkLst>
          <pc:docMk/>
          <pc:sldMk cId="2072384183" sldId="267"/>
        </pc:sldMkLst>
        <pc:spChg chg="add mod">
          <ac:chgData name="Sophie Burgess" userId="3c429f09-0ab2-48aa-9ee9-fbf1a4b7be7d" providerId="ADAL" clId="{33ADCBD0-59C1-4D47-AEE7-69252BBA9646}" dt="2024-04-11T21:47:55.547" v="583" actId="767"/>
          <ac:spMkLst>
            <pc:docMk/>
            <pc:sldMk cId="2072384183" sldId="267"/>
            <ac:spMk id="2" creationId="{C50DEF75-47C8-EADE-0586-88C156CD7A4E}"/>
          </ac:spMkLst>
        </pc:spChg>
      </pc:sldChg>
      <pc:sldChg chg="addSp delSp modSp add del mod">
        <pc:chgData name="Sophie Burgess" userId="3c429f09-0ab2-48aa-9ee9-fbf1a4b7be7d" providerId="ADAL" clId="{33ADCBD0-59C1-4D47-AEE7-69252BBA9646}" dt="2024-04-11T22:35:26.422" v="628" actId="2696"/>
        <pc:sldMkLst>
          <pc:docMk/>
          <pc:sldMk cId="2957150688" sldId="267"/>
        </pc:sldMkLst>
        <pc:spChg chg="add del topLvl">
          <ac:chgData name="Sophie Burgess" userId="3c429f09-0ab2-48aa-9ee9-fbf1a4b7be7d" providerId="ADAL" clId="{33ADCBD0-59C1-4D47-AEE7-69252BBA9646}" dt="2024-04-11T21:48:41.081" v="608" actId="478"/>
          <ac:spMkLst>
            <pc:docMk/>
            <pc:sldMk cId="2957150688" sldId="267"/>
            <ac:spMk id="4" creationId="{00000000-0000-0000-0000-000000000000}"/>
          </ac:spMkLst>
        </pc:spChg>
        <pc:spChg chg="del">
          <ac:chgData name="Sophie Burgess" userId="3c429f09-0ab2-48aa-9ee9-fbf1a4b7be7d" providerId="ADAL" clId="{33ADCBD0-59C1-4D47-AEE7-69252BBA9646}" dt="2024-04-11T21:48:30.903" v="601" actId="478"/>
          <ac:spMkLst>
            <pc:docMk/>
            <pc:sldMk cId="2957150688" sldId="267"/>
            <ac:spMk id="6" creationId="{00000000-0000-0000-0000-000000000000}"/>
          </ac:spMkLst>
        </pc:spChg>
        <pc:spChg chg="del mod">
          <ac:chgData name="Sophie Burgess" userId="3c429f09-0ab2-48aa-9ee9-fbf1a4b7be7d" providerId="ADAL" clId="{33ADCBD0-59C1-4D47-AEE7-69252BBA9646}" dt="2024-04-11T21:48:37.509" v="605" actId="478"/>
          <ac:spMkLst>
            <pc:docMk/>
            <pc:sldMk cId="2957150688" sldId="267"/>
            <ac:spMk id="14" creationId="{00000000-0000-0000-0000-000000000000}"/>
          </ac:spMkLst>
        </pc:spChg>
        <pc:spChg chg="del">
          <ac:chgData name="Sophie Burgess" userId="3c429f09-0ab2-48aa-9ee9-fbf1a4b7be7d" providerId="ADAL" clId="{33ADCBD0-59C1-4D47-AEE7-69252BBA9646}" dt="2024-04-11T21:48:35.806" v="603" actId="478"/>
          <ac:spMkLst>
            <pc:docMk/>
            <pc:sldMk cId="2957150688" sldId="267"/>
            <ac:spMk id="15" creationId="{00000000-0000-0000-0000-000000000000}"/>
          </ac:spMkLst>
        </pc:spChg>
        <pc:grpChg chg="add del">
          <ac:chgData name="Sophie Burgess" userId="3c429f09-0ab2-48aa-9ee9-fbf1a4b7be7d" providerId="ADAL" clId="{33ADCBD0-59C1-4D47-AEE7-69252BBA9646}" dt="2024-04-11T21:48:41.081" v="608" actId="478"/>
          <ac:grpSpMkLst>
            <pc:docMk/>
            <pc:sldMk cId="2957150688" sldId="267"/>
            <ac:grpSpMk id="2" creationId="{00000000-0000-0000-0000-000000000000}"/>
          </ac:grpSpMkLst>
        </pc:grpChg>
        <pc:grpChg chg="del">
          <ac:chgData name="Sophie Burgess" userId="3c429f09-0ab2-48aa-9ee9-fbf1a4b7be7d" providerId="ADAL" clId="{33ADCBD0-59C1-4D47-AEE7-69252BBA9646}" dt="2024-04-11T21:48:36.677" v="604" actId="478"/>
          <ac:grpSpMkLst>
            <pc:docMk/>
            <pc:sldMk cId="2957150688" sldId="267"/>
            <ac:grpSpMk id="7" creationId="{00000000-0000-0000-0000-000000000000}"/>
          </ac:grpSpMkLst>
        </pc:grpChg>
        <pc:picChg chg="del topLvl">
          <ac:chgData name="Sophie Burgess" userId="3c429f09-0ab2-48aa-9ee9-fbf1a4b7be7d" providerId="ADAL" clId="{33ADCBD0-59C1-4D47-AEE7-69252BBA9646}" dt="2024-04-11T21:48:43.755" v="609" actId="478"/>
          <ac:picMkLst>
            <pc:docMk/>
            <pc:sldMk cId="2957150688" sldId="267"/>
            <ac:picMk id="3" creationId="{00000000-0000-0000-0000-000000000000}"/>
          </ac:picMkLst>
        </pc:picChg>
        <pc:picChg chg="add del">
          <ac:chgData name="Sophie Burgess" userId="3c429f09-0ab2-48aa-9ee9-fbf1a4b7be7d" providerId="ADAL" clId="{33ADCBD0-59C1-4D47-AEE7-69252BBA9646}" dt="2024-04-11T21:48:29.263" v="600" actId="478"/>
          <ac:picMkLst>
            <pc:docMk/>
            <pc:sldMk cId="2957150688" sldId="267"/>
            <ac:picMk id="5" creationId="{00000000-0000-0000-0000-000000000000}"/>
          </ac:picMkLst>
        </pc:picChg>
        <pc:picChg chg="del">
          <ac:chgData name="Sophie Burgess" userId="3c429f09-0ab2-48aa-9ee9-fbf1a4b7be7d" providerId="ADAL" clId="{33ADCBD0-59C1-4D47-AEE7-69252BBA9646}" dt="2024-04-11T21:48:34.010" v="602" actId="478"/>
          <ac:picMkLst>
            <pc:docMk/>
            <pc:sldMk cId="2957150688" sldId="267"/>
            <ac:picMk id="11" creationId="{00000000-0000-0000-0000-000000000000}"/>
          </ac:picMkLst>
        </pc:picChg>
        <pc:picChg chg="add del mod">
          <ac:chgData name="Sophie Burgess" userId="3c429f09-0ab2-48aa-9ee9-fbf1a4b7be7d" providerId="ADAL" clId="{33ADCBD0-59C1-4D47-AEE7-69252BBA9646}" dt="2024-04-11T22:06:06.049" v="617" actId="478"/>
          <ac:picMkLst>
            <pc:docMk/>
            <pc:sldMk cId="2957150688" sldId="267"/>
            <ac:picMk id="18" creationId="{009F7C9B-E805-43CC-6570-C6239265B871}"/>
          </ac:picMkLst>
        </pc:picChg>
        <pc:picChg chg="add del mod">
          <ac:chgData name="Sophie Burgess" userId="3c429f09-0ab2-48aa-9ee9-fbf1a4b7be7d" providerId="ADAL" clId="{33ADCBD0-59C1-4D47-AEE7-69252BBA9646}" dt="2024-04-11T22:07:16.343" v="623" actId="478"/>
          <ac:picMkLst>
            <pc:docMk/>
            <pc:sldMk cId="2957150688" sldId="267"/>
            <ac:picMk id="20" creationId="{24BF1FD5-6367-DD5A-DB75-8E2A2CE8A4C3}"/>
          </ac:picMkLst>
        </pc:picChg>
        <pc:picChg chg="add mod">
          <ac:chgData name="Sophie Burgess" userId="3c429f09-0ab2-48aa-9ee9-fbf1a4b7be7d" providerId="ADAL" clId="{33ADCBD0-59C1-4D47-AEE7-69252BBA9646}" dt="2024-04-11T22:21:38.904" v="627" actId="14100"/>
          <ac:picMkLst>
            <pc:docMk/>
            <pc:sldMk cId="2957150688" sldId="267"/>
            <ac:picMk id="22" creationId="{DB120EF3-0BD8-BD73-B3C4-5096CE92A0D2}"/>
          </ac:picMkLst>
        </pc:picChg>
      </pc:sldChg>
      <pc:sldChg chg="new del">
        <pc:chgData name="Sophie Burgess" userId="3c429f09-0ab2-48aa-9ee9-fbf1a4b7be7d" providerId="ADAL" clId="{33ADCBD0-59C1-4D47-AEE7-69252BBA9646}" dt="2024-04-11T21:48:05.981" v="586" actId="2696"/>
        <pc:sldMkLst>
          <pc:docMk/>
          <pc:sldMk cId="3514238204" sldId="267"/>
        </pc:sldMkLst>
      </pc:sldChg>
      <pc:sldChg chg="add del">
        <pc:chgData name="Sophie Burgess" userId="3c429f09-0ab2-48aa-9ee9-fbf1a4b7be7d" providerId="ADAL" clId="{33ADCBD0-59C1-4D47-AEE7-69252BBA9646}" dt="2024-04-11T21:48:11.603" v="590"/>
        <pc:sldMkLst>
          <pc:docMk/>
          <pc:sldMk cId="3682946920" sldId="2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0CA1A-1457-43D5-9F7E-9C2A5800DFCA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CA8A0-4350-41F3-B9EB-081E92069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65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3646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25" dirty="0"/>
              <a:t>2022</a:t>
            </a:r>
            <a:r>
              <a:rPr spc="-35" dirty="0"/>
              <a:t> </a:t>
            </a:r>
            <a:r>
              <a:rPr spc="-10" dirty="0"/>
              <a:t>CASE</a:t>
            </a:r>
            <a:r>
              <a:rPr spc="-30" dirty="0"/>
              <a:t> </a:t>
            </a:r>
            <a:r>
              <a:rPr spc="-10" dirty="0"/>
              <a:t>COMPETITION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3646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25" dirty="0"/>
              <a:t>ECKHART</a:t>
            </a:r>
            <a:r>
              <a:rPr spc="5" dirty="0"/>
              <a:t> </a:t>
            </a:r>
            <a:r>
              <a:rPr spc="-10" dirty="0"/>
              <a:t>CONSULTING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36466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3646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25" dirty="0"/>
              <a:t>2022</a:t>
            </a:r>
            <a:r>
              <a:rPr spc="-35" dirty="0"/>
              <a:t> </a:t>
            </a:r>
            <a:r>
              <a:rPr spc="-10" dirty="0"/>
              <a:t>CASE</a:t>
            </a:r>
            <a:r>
              <a:rPr spc="-30" dirty="0"/>
              <a:t> </a:t>
            </a:r>
            <a:r>
              <a:rPr spc="-10" dirty="0"/>
              <a:t>COMPETITION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3646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25" dirty="0"/>
              <a:t>ECKHART</a:t>
            </a:r>
            <a:r>
              <a:rPr spc="5" dirty="0"/>
              <a:t> </a:t>
            </a:r>
            <a:r>
              <a:rPr spc="-10" dirty="0"/>
              <a:t>CONSULTING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36466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3646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25" dirty="0"/>
              <a:t>2022</a:t>
            </a:r>
            <a:r>
              <a:rPr spc="-35" dirty="0"/>
              <a:t> </a:t>
            </a:r>
            <a:r>
              <a:rPr spc="-10" dirty="0"/>
              <a:t>CASE</a:t>
            </a:r>
            <a:r>
              <a:rPr spc="-30" dirty="0"/>
              <a:t> </a:t>
            </a:r>
            <a:r>
              <a:rPr spc="-10" dirty="0"/>
              <a:t>COMPETITION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3646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25" dirty="0"/>
              <a:t>ECKHART</a:t>
            </a:r>
            <a:r>
              <a:rPr spc="5" dirty="0"/>
              <a:t> </a:t>
            </a:r>
            <a:r>
              <a:rPr spc="-10" dirty="0"/>
              <a:t>CONSULTING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36466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3646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25" dirty="0"/>
              <a:t>2022</a:t>
            </a:r>
            <a:r>
              <a:rPr spc="-35" dirty="0"/>
              <a:t> </a:t>
            </a:r>
            <a:r>
              <a:rPr spc="-10" dirty="0"/>
              <a:t>CASE</a:t>
            </a:r>
            <a:r>
              <a:rPr spc="-30" dirty="0"/>
              <a:t> </a:t>
            </a:r>
            <a:r>
              <a:rPr spc="-10" dirty="0"/>
              <a:t>COMPETITION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3646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25" dirty="0"/>
              <a:t>ECKHART</a:t>
            </a:r>
            <a:r>
              <a:rPr spc="5" dirty="0"/>
              <a:t> </a:t>
            </a:r>
            <a:r>
              <a:rPr spc="-10" dirty="0"/>
              <a:t>CONSULTING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36466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3646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25" dirty="0"/>
              <a:t>2022</a:t>
            </a:r>
            <a:r>
              <a:rPr spc="-35" dirty="0"/>
              <a:t> </a:t>
            </a:r>
            <a:r>
              <a:rPr spc="-10" dirty="0"/>
              <a:t>CASE</a:t>
            </a:r>
            <a:r>
              <a:rPr spc="-30" dirty="0"/>
              <a:t> </a:t>
            </a:r>
            <a:r>
              <a:rPr spc="-10" dirty="0"/>
              <a:t>COMPETITION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3646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25" dirty="0"/>
              <a:t>ECKHART</a:t>
            </a:r>
            <a:r>
              <a:rPr spc="5" dirty="0"/>
              <a:t> </a:t>
            </a:r>
            <a:r>
              <a:rPr spc="-10" dirty="0"/>
              <a:t>CONSULTING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36466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26946" y="1145057"/>
            <a:ext cx="7890509" cy="0"/>
          </a:xfrm>
          <a:custGeom>
            <a:avLst/>
            <a:gdLst/>
            <a:ahLst/>
            <a:cxnLst/>
            <a:rect l="l" t="t" r="r" b="b"/>
            <a:pathLst>
              <a:path w="7890509">
                <a:moveTo>
                  <a:pt x="0" y="0"/>
                </a:moveTo>
                <a:lnTo>
                  <a:pt x="7890107" y="1"/>
                </a:lnTo>
              </a:path>
            </a:pathLst>
          </a:custGeom>
          <a:ln w="9525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10945" y="6440913"/>
            <a:ext cx="1306830" cy="180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63646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25" dirty="0"/>
              <a:t>2022</a:t>
            </a:r>
            <a:r>
              <a:rPr spc="-35" dirty="0"/>
              <a:t> </a:t>
            </a:r>
            <a:r>
              <a:rPr spc="-10" dirty="0"/>
              <a:t>CASE</a:t>
            </a:r>
            <a:r>
              <a:rPr spc="-30" dirty="0"/>
              <a:t> </a:t>
            </a:r>
            <a:r>
              <a:rPr spc="-10" dirty="0"/>
              <a:t>COMPETITION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981450" y="6447009"/>
            <a:ext cx="1183639" cy="180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63646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25" dirty="0"/>
              <a:t>ECKHART</a:t>
            </a:r>
            <a:r>
              <a:rPr spc="5" dirty="0"/>
              <a:t> </a:t>
            </a:r>
            <a:r>
              <a:rPr spc="-10" dirty="0"/>
              <a:t>CONSULTING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73873" y="6447009"/>
            <a:ext cx="212725" cy="180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636466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7.svg"/><Relationship Id="rId5" Type="http://schemas.microsoft.com/office/2007/relationships/hdphoto" Target="../media/hdphoto1.wdp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D388899-4DBB-E406-9D54-71857CE84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" y="0"/>
            <a:ext cx="9144000" cy="732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55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943" y="608076"/>
            <a:ext cx="2051050" cy="461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latin typeface="Calibri"/>
                <a:cs typeface="Calibri"/>
              </a:rPr>
              <a:t>Table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of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Contents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1400" dirty="0">
                <a:latin typeface="Calibri"/>
                <a:cs typeface="Calibri"/>
              </a:rPr>
              <a:t>May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10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Information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Session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691919"/>
            <a:ext cx="3778885" cy="4173854"/>
            <a:chOff x="0" y="1691919"/>
            <a:chExt cx="3778885" cy="4173854"/>
          </a:xfrm>
        </p:grpSpPr>
        <p:sp>
          <p:nvSpPr>
            <p:cNvPr id="4" name="object 4"/>
            <p:cNvSpPr/>
            <p:nvPr/>
          </p:nvSpPr>
          <p:spPr>
            <a:xfrm>
              <a:off x="0" y="1809532"/>
              <a:ext cx="3778885" cy="3938270"/>
            </a:xfrm>
            <a:custGeom>
              <a:avLst/>
              <a:gdLst/>
              <a:ahLst/>
              <a:cxnLst/>
              <a:rect l="l" t="t" r="r" b="b"/>
              <a:pathLst>
                <a:path w="3778885" h="3938270">
                  <a:moveTo>
                    <a:pt x="0" y="1190655"/>
                  </a:moveTo>
                  <a:lnTo>
                    <a:pt x="17914" y="1150288"/>
                  </a:lnTo>
                  <a:lnTo>
                    <a:pt x="37406" y="1108992"/>
                  </a:lnTo>
                  <a:lnTo>
                    <a:pt x="57821" y="1068228"/>
                  </a:lnTo>
                  <a:lnTo>
                    <a:pt x="79144" y="1028009"/>
                  </a:lnTo>
                  <a:lnTo>
                    <a:pt x="101362" y="988348"/>
                  </a:lnTo>
                  <a:lnTo>
                    <a:pt x="124462" y="949259"/>
                  </a:lnTo>
                  <a:lnTo>
                    <a:pt x="148430" y="910755"/>
                  </a:lnTo>
                  <a:lnTo>
                    <a:pt x="173254" y="872850"/>
                  </a:lnTo>
                  <a:lnTo>
                    <a:pt x="198918" y="835557"/>
                  </a:lnTo>
                  <a:lnTo>
                    <a:pt x="225411" y="798890"/>
                  </a:lnTo>
                  <a:lnTo>
                    <a:pt x="252717" y="762861"/>
                  </a:lnTo>
                  <a:lnTo>
                    <a:pt x="280825" y="727486"/>
                  </a:lnTo>
                  <a:lnTo>
                    <a:pt x="309720" y="692776"/>
                  </a:lnTo>
                  <a:lnTo>
                    <a:pt x="339389" y="658747"/>
                  </a:lnTo>
                  <a:lnTo>
                    <a:pt x="369819" y="625410"/>
                  </a:lnTo>
                  <a:lnTo>
                    <a:pt x="400996" y="592780"/>
                  </a:lnTo>
                  <a:lnTo>
                    <a:pt x="432906" y="560870"/>
                  </a:lnTo>
                  <a:lnTo>
                    <a:pt x="465536" y="529693"/>
                  </a:lnTo>
                  <a:lnTo>
                    <a:pt x="498873" y="499263"/>
                  </a:lnTo>
                  <a:lnTo>
                    <a:pt x="532902" y="469594"/>
                  </a:lnTo>
                  <a:lnTo>
                    <a:pt x="567612" y="440699"/>
                  </a:lnTo>
                  <a:lnTo>
                    <a:pt x="602987" y="412591"/>
                  </a:lnTo>
                  <a:lnTo>
                    <a:pt x="639016" y="385285"/>
                  </a:lnTo>
                  <a:lnTo>
                    <a:pt x="675683" y="358792"/>
                  </a:lnTo>
                  <a:lnTo>
                    <a:pt x="712976" y="333128"/>
                  </a:lnTo>
                  <a:lnTo>
                    <a:pt x="750881" y="308304"/>
                  </a:lnTo>
                  <a:lnTo>
                    <a:pt x="789385" y="284336"/>
                  </a:lnTo>
                  <a:lnTo>
                    <a:pt x="828474" y="261236"/>
                  </a:lnTo>
                  <a:lnTo>
                    <a:pt x="868135" y="239018"/>
                  </a:lnTo>
                  <a:lnTo>
                    <a:pt x="908354" y="217695"/>
                  </a:lnTo>
                  <a:lnTo>
                    <a:pt x="949118" y="197280"/>
                  </a:lnTo>
                  <a:lnTo>
                    <a:pt x="990414" y="177788"/>
                  </a:lnTo>
                  <a:lnTo>
                    <a:pt x="1032227" y="159232"/>
                  </a:lnTo>
                  <a:lnTo>
                    <a:pt x="1074544" y="141625"/>
                  </a:lnTo>
                  <a:lnTo>
                    <a:pt x="1117353" y="124980"/>
                  </a:lnTo>
                  <a:lnTo>
                    <a:pt x="1160639" y="109312"/>
                  </a:lnTo>
                  <a:lnTo>
                    <a:pt x="1204388" y="94633"/>
                  </a:lnTo>
                  <a:lnTo>
                    <a:pt x="1248589" y="80958"/>
                  </a:lnTo>
                  <a:lnTo>
                    <a:pt x="1293226" y="68299"/>
                  </a:lnTo>
                  <a:lnTo>
                    <a:pt x="1338286" y="56670"/>
                  </a:lnTo>
                  <a:lnTo>
                    <a:pt x="1383757" y="46084"/>
                  </a:lnTo>
                  <a:lnTo>
                    <a:pt x="1429624" y="36556"/>
                  </a:lnTo>
                  <a:lnTo>
                    <a:pt x="1475875" y="28098"/>
                  </a:lnTo>
                  <a:lnTo>
                    <a:pt x="1522494" y="20724"/>
                  </a:lnTo>
                  <a:lnTo>
                    <a:pt x="1569470" y="14448"/>
                  </a:lnTo>
                  <a:lnTo>
                    <a:pt x="1616789" y="9282"/>
                  </a:lnTo>
                  <a:lnTo>
                    <a:pt x="1664437" y="5241"/>
                  </a:lnTo>
                  <a:lnTo>
                    <a:pt x="1712400" y="2338"/>
                  </a:lnTo>
                  <a:lnTo>
                    <a:pt x="1760665" y="586"/>
                  </a:lnTo>
                  <a:lnTo>
                    <a:pt x="1809220" y="0"/>
                  </a:lnTo>
                  <a:lnTo>
                    <a:pt x="1857774" y="586"/>
                  </a:lnTo>
                  <a:lnTo>
                    <a:pt x="1906039" y="2338"/>
                  </a:lnTo>
                  <a:lnTo>
                    <a:pt x="1954003" y="5241"/>
                  </a:lnTo>
                  <a:lnTo>
                    <a:pt x="2001650" y="9282"/>
                  </a:lnTo>
                  <a:lnTo>
                    <a:pt x="2048969" y="14448"/>
                  </a:lnTo>
                  <a:lnTo>
                    <a:pt x="2095945" y="20724"/>
                  </a:lnTo>
                  <a:lnTo>
                    <a:pt x="2142565" y="28098"/>
                  </a:lnTo>
                  <a:lnTo>
                    <a:pt x="2188815" y="36556"/>
                  </a:lnTo>
                  <a:lnTo>
                    <a:pt x="2234682" y="46084"/>
                  </a:lnTo>
                  <a:lnTo>
                    <a:pt x="2280153" y="56670"/>
                  </a:lnTo>
                  <a:lnTo>
                    <a:pt x="2325214" y="68299"/>
                  </a:lnTo>
                  <a:lnTo>
                    <a:pt x="2369851" y="80958"/>
                  </a:lnTo>
                  <a:lnTo>
                    <a:pt x="2414051" y="94633"/>
                  </a:lnTo>
                  <a:lnTo>
                    <a:pt x="2457801" y="109312"/>
                  </a:lnTo>
                  <a:lnTo>
                    <a:pt x="2501087" y="124980"/>
                  </a:lnTo>
                  <a:lnTo>
                    <a:pt x="2543895" y="141625"/>
                  </a:lnTo>
                  <a:lnTo>
                    <a:pt x="2586213" y="159232"/>
                  </a:lnTo>
                  <a:lnTo>
                    <a:pt x="2628026" y="177788"/>
                  </a:lnTo>
                  <a:lnTo>
                    <a:pt x="2669321" y="197280"/>
                  </a:lnTo>
                  <a:lnTo>
                    <a:pt x="2710085" y="217695"/>
                  </a:lnTo>
                  <a:lnTo>
                    <a:pt x="2750305" y="239018"/>
                  </a:lnTo>
                  <a:lnTo>
                    <a:pt x="2789966" y="261236"/>
                  </a:lnTo>
                  <a:lnTo>
                    <a:pt x="2829055" y="284336"/>
                  </a:lnTo>
                  <a:lnTo>
                    <a:pt x="2867559" y="308304"/>
                  </a:lnTo>
                  <a:lnTo>
                    <a:pt x="2905464" y="333128"/>
                  </a:lnTo>
                  <a:lnTo>
                    <a:pt x="2942757" y="358792"/>
                  </a:lnTo>
                  <a:lnTo>
                    <a:pt x="2979424" y="385285"/>
                  </a:lnTo>
                  <a:lnTo>
                    <a:pt x="3015452" y="412591"/>
                  </a:lnTo>
                  <a:lnTo>
                    <a:pt x="3050828" y="440699"/>
                  </a:lnTo>
                  <a:lnTo>
                    <a:pt x="3085537" y="469594"/>
                  </a:lnTo>
                  <a:lnTo>
                    <a:pt x="3119567" y="499263"/>
                  </a:lnTo>
                  <a:lnTo>
                    <a:pt x="3152904" y="529693"/>
                  </a:lnTo>
                  <a:lnTo>
                    <a:pt x="3185534" y="560870"/>
                  </a:lnTo>
                  <a:lnTo>
                    <a:pt x="3217444" y="592780"/>
                  </a:lnTo>
                  <a:lnTo>
                    <a:pt x="3248621" y="625410"/>
                  </a:lnTo>
                  <a:lnTo>
                    <a:pt x="3279050" y="658747"/>
                  </a:lnTo>
                  <a:lnTo>
                    <a:pt x="3308720" y="692776"/>
                  </a:lnTo>
                  <a:lnTo>
                    <a:pt x="3337615" y="727486"/>
                  </a:lnTo>
                  <a:lnTo>
                    <a:pt x="3365723" y="762861"/>
                  </a:lnTo>
                  <a:lnTo>
                    <a:pt x="3393029" y="798890"/>
                  </a:lnTo>
                  <a:lnTo>
                    <a:pt x="3419522" y="835557"/>
                  </a:lnTo>
                  <a:lnTo>
                    <a:pt x="3445186" y="872850"/>
                  </a:lnTo>
                  <a:lnTo>
                    <a:pt x="3470010" y="910755"/>
                  </a:lnTo>
                  <a:lnTo>
                    <a:pt x="3493978" y="949259"/>
                  </a:lnTo>
                  <a:lnTo>
                    <a:pt x="3517078" y="988348"/>
                  </a:lnTo>
                  <a:lnTo>
                    <a:pt x="3539296" y="1028009"/>
                  </a:lnTo>
                  <a:lnTo>
                    <a:pt x="3560619" y="1068228"/>
                  </a:lnTo>
                  <a:lnTo>
                    <a:pt x="3581034" y="1108992"/>
                  </a:lnTo>
                  <a:lnTo>
                    <a:pt x="3600526" y="1150288"/>
                  </a:lnTo>
                  <a:lnTo>
                    <a:pt x="3619082" y="1192101"/>
                  </a:lnTo>
                  <a:lnTo>
                    <a:pt x="3636689" y="1234418"/>
                  </a:lnTo>
                  <a:lnTo>
                    <a:pt x="3653334" y="1277227"/>
                  </a:lnTo>
                  <a:lnTo>
                    <a:pt x="3669002" y="1320513"/>
                  </a:lnTo>
                  <a:lnTo>
                    <a:pt x="3683681" y="1364262"/>
                  </a:lnTo>
                  <a:lnTo>
                    <a:pt x="3697356" y="1408463"/>
                  </a:lnTo>
                  <a:lnTo>
                    <a:pt x="3710015" y="1453100"/>
                  </a:lnTo>
                  <a:lnTo>
                    <a:pt x="3721644" y="1498160"/>
                  </a:lnTo>
                  <a:lnTo>
                    <a:pt x="3732230" y="1543631"/>
                  </a:lnTo>
                  <a:lnTo>
                    <a:pt x="3741758" y="1589498"/>
                  </a:lnTo>
                  <a:lnTo>
                    <a:pt x="3750216" y="1635749"/>
                  </a:lnTo>
                  <a:lnTo>
                    <a:pt x="3757590" y="1682368"/>
                  </a:lnTo>
                  <a:lnTo>
                    <a:pt x="3763866" y="1729344"/>
                  </a:lnTo>
                  <a:lnTo>
                    <a:pt x="3769032" y="1776663"/>
                  </a:lnTo>
                  <a:lnTo>
                    <a:pt x="3773073" y="1824311"/>
                  </a:lnTo>
                  <a:lnTo>
                    <a:pt x="3775976" y="1872274"/>
                  </a:lnTo>
                  <a:lnTo>
                    <a:pt x="3777728" y="1920539"/>
                  </a:lnTo>
                  <a:lnTo>
                    <a:pt x="3778315" y="1969094"/>
                  </a:lnTo>
                  <a:lnTo>
                    <a:pt x="3777728" y="2017648"/>
                  </a:lnTo>
                  <a:lnTo>
                    <a:pt x="3775976" y="2065913"/>
                  </a:lnTo>
                  <a:lnTo>
                    <a:pt x="3773073" y="2113877"/>
                  </a:lnTo>
                  <a:lnTo>
                    <a:pt x="3769032" y="2161524"/>
                  </a:lnTo>
                  <a:lnTo>
                    <a:pt x="3763866" y="2208843"/>
                  </a:lnTo>
                  <a:lnTo>
                    <a:pt x="3757590" y="2255819"/>
                  </a:lnTo>
                  <a:lnTo>
                    <a:pt x="3750216" y="2302439"/>
                  </a:lnTo>
                  <a:lnTo>
                    <a:pt x="3741758" y="2348689"/>
                  </a:lnTo>
                  <a:lnTo>
                    <a:pt x="3732230" y="2394556"/>
                  </a:lnTo>
                  <a:lnTo>
                    <a:pt x="3721644" y="2440027"/>
                  </a:lnTo>
                  <a:lnTo>
                    <a:pt x="3710015" y="2485088"/>
                  </a:lnTo>
                  <a:lnTo>
                    <a:pt x="3697356" y="2529725"/>
                  </a:lnTo>
                  <a:lnTo>
                    <a:pt x="3683681" y="2573925"/>
                  </a:lnTo>
                  <a:lnTo>
                    <a:pt x="3669002" y="2617675"/>
                  </a:lnTo>
                  <a:lnTo>
                    <a:pt x="3653334" y="2660961"/>
                  </a:lnTo>
                  <a:lnTo>
                    <a:pt x="3636689" y="2703769"/>
                  </a:lnTo>
                  <a:lnTo>
                    <a:pt x="3619082" y="2746087"/>
                  </a:lnTo>
                  <a:lnTo>
                    <a:pt x="3600526" y="2787900"/>
                  </a:lnTo>
                  <a:lnTo>
                    <a:pt x="3581034" y="2829195"/>
                  </a:lnTo>
                  <a:lnTo>
                    <a:pt x="3560619" y="2869959"/>
                  </a:lnTo>
                  <a:lnTo>
                    <a:pt x="3539296" y="2910179"/>
                  </a:lnTo>
                  <a:lnTo>
                    <a:pt x="3517078" y="2949840"/>
                  </a:lnTo>
                  <a:lnTo>
                    <a:pt x="3493978" y="2988929"/>
                  </a:lnTo>
                  <a:lnTo>
                    <a:pt x="3470010" y="3027433"/>
                  </a:lnTo>
                  <a:lnTo>
                    <a:pt x="3445186" y="3065338"/>
                  </a:lnTo>
                  <a:lnTo>
                    <a:pt x="3419522" y="3102631"/>
                  </a:lnTo>
                  <a:lnTo>
                    <a:pt x="3393029" y="3139298"/>
                  </a:lnTo>
                  <a:lnTo>
                    <a:pt x="3365723" y="3175326"/>
                  </a:lnTo>
                  <a:lnTo>
                    <a:pt x="3337615" y="3210702"/>
                  </a:lnTo>
                  <a:lnTo>
                    <a:pt x="3308720" y="3245411"/>
                  </a:lnTo>
                  <a:lnTo>
                    <a:pt x="3279050" y="3279441"/>
                  </a:lnTo>
                  <a:lnTo>
                    <a:pt x="3248621" y="3312778"/>
                  </a:lnTo>
                  <a:lnTo>
                    <a:pt x="3217444" y="3345408"/>
                  </a:lnTo>
                  <a:lnTo>
                    <a:pt x="3185534" y="3377318"/>
                  </a:lnTo>
                  <a:lnTo>
                    <a:pt x="3152904" y="3408495"/>
                  </a:lnTo>
                  <a:lnTo>
                    <a:pt x="3119567" y="3438924"/>
                  </a:lnTo>
                  <a:lnTo>
                    <a:pt x="3085537" y="3468594"/>
                  </a:lnTo>
                  <a:lnTo>
                    <a:pt x="3050828" y="3497489"/>
                  </a:lnTo>
                  <a:lnTo>
                    <a:pt x="3015452" y="3525597"/>
                  </a:lnTo>
                  <a:lnTo>
                    <a:pt x="2979424" y="3552903"/>
                  </a:lnTo>
                  <a:lnTo>
                    <a:pt x="2942757" y="3579396"/>
                  </a:lnTo>
                  <a:lnTo>
                    <a:pt x="2905464" y="3605060"/>
                  </a:lnTo>
                  <a:lnTo>
                    <a:pt x="2867559" y="3629884"/>
                  </a:lnTo>
                  <a:lnTo>
                    <a:pt x="2829055" y="3653852"/>
                  </a:lnTo>
                  <a:lnTo>
                    <a:pt x="2789966" y="3676952"/>
                  </a:lnTo>
                  <a:lnTo>
                    <a:pt x="2750305" y="3699170"/>
                  </a:lnTo>
                  <a:lnTo>
                    <a:pt x="2710085" y="3720493"/>
                  </a:lnTo>
                  <a:lnTo>
                    <a:pt x="2669321" y="3740908"/>
                  </a:lnTo>
                  <a:lnTo>
                    <a:pt x="2628026" y="3760400"/>
                  </a:lnTo>
                  <a:lnTo>
                    <a:pt x="2586213" y="3778956"/>
                  </a:lnTo>
                  <a:lnTo>
                    <a:pt x="2543895" y="3796563"/>
                  </a:lnTo>
                  <a:lnTo>
                    <a:pt x="2501087" y="3813208"/>
                  </a:lnTo>
                  <a:lnTo>
                    <a:pt x="2457801" y="3828876"/>
                  </a:lnTo>
                  <a:lnTo>
                    <a:pt x="2414051" y="3843555"/>
                  </a:lnTo>
                  <a:lnTo>
                    <a:pt x="2369851" y="3857230"/>
                  </a:lnTo>
                  <a:lnTo>
                    <a:pt x="2325214" y="3869889"/>
                  </a:lnTo>
                  <a:lnTo>
                    <a:pt x="2280153" y="3881518"/>
                  </a:lnTo>
                  <a:lnTo>
                    <a:pt x="2234682" y="3892104"/>
                  </a:lnTo>
                  <a:lnTo>
                    <a:pt x="2188815" y="3901632"/>
                  </a:lnTo>
                  <a:lnTo>
                    <a:pt x="2142565" y="3910090"/>
                  </a:lnTo>
                  <a:lnTo>
                    <a:pt x="2095945" y="3917464"/>
                  </a:lnTo>
                  <a:lnTo>
                    <a:pt x="2048969" y="3923740"/>
                  </a:lnTo>
                  <a:lnTo>
                    <a:pt x="2001650" y="3928906"/>
                  </a:lnTo>
                  <a:lnTo>
                    <a:pt x="1954003" y="3932947"/>
                  </a:lnTo>
                  <a:lnTo>
                    <a:pt x="1906039" y="3935850"/>
                  </a:lnTo>
                  <a:lnTo>
                    <a:pt x="1857774" y="3937602"/>
                  </a:lnTo>
                  <a:lnTo>
                    <a:pt x="1809220" y="3938189"/>
                  </a:lnTo>
                  <a:lnTo>
                    <a:pt x="1760665" y="3937602"/>
                  </a:lnTo>
                  <a:lnTo>
                    <a:pt x="1712400" y="3935850"/>
                  </a:lnTo>
                  <a:lnTo>
                    <a:pt x="1664437" y="3932947"/>
                  </a:lnTo>
                  <a:lnTo>
                    <a:pt x="1616789" y="3928906"/>
                  </a:lnTo>
                  <a:lnTo>
                    <a:pt x="1569470" y="3923740"/>
                  </a:lnTo>
                  <a:lnTo>
                    <a:pt x="1522494" y="3917464"/>
                  </a:lnTo>
                  <a:lnTo>
                    <a:pt x="1475875" y="3910090"/>
                  </a:lnTo>
                  <a:lnTo>
                    <a:pt x="1429624" y="3901632"/>
                  </a:lnTo>
                  <a:lnTo>
                    <a:pt x="1383757" y="3892104"/>
                  </a:lnTo>
                  <a:lnTo>
                    <a:pt x="1338286" y="3881518"/>
                  </a:lnTo>
                  <a:lnTo>
                    <a:pt x="1293226" y="3869889"/>
                  </a:lnTo>
                  <a:lnTo>
                    <a:pt x="1248589" y="3857230"/>
                  </a:lnTo>
                  <a:lnTo>
                    <a:pt x="1204388" y="3843555"/>
                  </a:lnTo>
                  <a:lnTo>
                    <a:pt x="1160639" y="3828876"/>
                  </a:lnTo>
                  <a:lnTo>
                    <a:pt x="1117353" y="3813208"/>
                  </a:lnTo>
                  <a:lnTo>
                    <a:pt x="1074544" y="3796563"/>
                  </a:lnTo>
                  <a:lnTo>
                    <a:pt x="1032227" y="3778956"/>
                  </a:lnTo>
                  <a:lnTo>
                    <a:pt x="990414" y="3760400"/>
                  </a:lnTo>
                  <a:lnTo>
                    <a:pt x="949118" y="3740908"/>
                  </a:lnTo>
                  <a:lnTo>
                    <a:pt x="908354" y="3720493"/>
                  </a:lnTo>
                  <a:lnTo>
                    <a:pt x="868135" y="3699170"/>
                  </a:lnTo>
                  <a:lnTo>
                    <a:pt x="828474" y="3676952"/>
                  </a:lnTo>
                  <a:lnTo>
                    <a:pt x="789385" y="3653852"/>
                  </a:lnTo>
                  <a:lnTo>
                    <a:pt x="750881" y="3629884"/>
                  </a:lnTo>
                  <a:lnTo>
                    <a:pt x="712976" y="3605060"/>
                  </a:lnTo>
                  <a:lnTo>
                    <a:pt x="675683" y="3579396"/>
                  </a:lnTo>
                  <a:lnTo>
                    <a:pt x="639016" y="3552903"/>
                  </a:lnTo>
                  <a:lnTo>
                    <a:pt x="602987" y="3525597"/>
                  </a:lnTo>
                  <a:lnTo>
                    <a:pt x="567612" y="3497489"/>
                  </a:lnTo>
                  <a:lnTo>
                    <a:pt x="532902" y="3468594"/>
                  </a:lnTo>
                  <a:lnTo>
                    <a:pt x="498873" y="3438924"/>
                  </a:lnTo>
                  <a:lnTo>
                    <a:pt x="465536" y="3408495"/>
                  </a:lnTo>
                  <a:lnTo>
                    <a:pt x="432906" y="3377318"/>
                  </a:lnTo>
                  <a:lnTo>
                    <a:pt x="400996" y="3345408"/>
                  </a:lnTo>
                  <a:lnTo>
                    <a:pt x="369819" y="3312778"/>
                  </a:lnTo>
                  <a:lnTo>
                    <a:pt x="339389" y="3279441"/>
                  </a:lnTo>
                  <a:lnTo>
                    <a:pt x="309720" y="3245411"/>
                  </a:lnTo>
                  <a:lnTo>
                    <a:pt x="280825" y="3210702"/>
                  </a:lnTo>
                  <a:lnTo>
                    <a:pt x="252717" y="3175326"/>
                  </a:lnTo>
                  <a:lnTo>
                    <a:pt x="225411" y="3139298"/>
                  </a:lnTo>
                  <a:lnTo>
                    <a:pt x="198918" y="3102631"/>
                  </a:lnTo>
                  <a:lnTo>
                    <a:pt x="173254" y="3065338"/>
                  </a:lnTo>
                  <a:lnTo>
                    <a:pt x="148430" y="3027433"/>
                  </a:lnTo>
                  <a:lnTo>
                    <a:pt x="124462" y="2988929"/>
                  </a:lnTo>
                  <a:lnTo>
                    <a:pt x="101362" y="2949840"/>
                  </a:lnTo>
                  <a:lnTo>
                    <a:pt x="79144" y="2910179"/>
                  </a:lnTo>
                  <a:lnTo>
                    <a:pt x="57821" y="2869959"/>
                  </a:lnTo>
                  <a:lnTo>
                    <a:pt x="37406" y="2829195"/>
                  </a:lnTo>
                  <a:lnTo>
                    <a:pt x="17914" y="2787900"/>
                  </a:lnTo>
                  <a:lnTo>
                    <a:pt x="0" y="2747532"/>
                  </a:lnTo>
                </a:path>
              </a:pathLst>
            </a:custGeom>
            <a:ln w="28575">
              <a:solidFill>
                <a:srgbClr val="AEAA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691919"/>
              <a:ext cx="1811020" cy="4173854"/>
            </a:xfrm>
            <a:custGeom>
              <a:avLst/>
              <a:gdLst/>
              <a:ahLst/>
              <a:cxnLst/>
              <a:rect l="l" t="t" r="r" b="b"/>
              <a:pathLst>
                <a:path w="1811020" h="4173854">
                  <a:moveTo>
                    <a:pt x="0" y="4173415"/>
                  </a:moveTo>
                  <a:lnTo>
                    <a:pt x="0" y="0"/>
                  </a:lnTo>
                  <a:lnTo>
                    <a:pt x="1810834" y="0"/>
                  </a:lnTo>
                  <a:lnTo>
                    <a:pt x="1810834" y="4173415"/>
                  </a:lnTo>
                  <a:lnTo>
                    <a:pt x="0" y="41734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26584" y="1906014"/>
              <a:ext cx="765810" cy="765810"/>
            </a:xfrm>
            <a:custGeom>
              <a:avLst/>
              <a:gdLst/>
              <a:ahLst/>
              <a:cxnLst/>
              <a:rect l="l" t="t" r="r" b="b"/>
              <a:pathLst>
                <a:path w="765810" h="765810">
                  <a:moveTo>
                    <a:pt x="382656" y="0"/>
                  </a:moveTo>
                  <a:lnTo>
                    <a:pt x="334656" y="2981"/>
                  </a:lnTo>
                  <a:lnTo>
                    <a:pt x="288436" y="11686"/>
                  </a:lnTo>
                  <a:lnTo>
                    <a:pt x="244353" y="25757"/>
                  </a:lnTo>
                  <a:lnTo>
                    <a:pt x="202767" y="44834"/>
                  </a:lnTo>
                  <a:lnTo>
                    <a:pt x="164036" y="68559"/>
                  </a:lnTo>
                  <a:lnTo>
                    <a:pt x="128518" y="96573"/>
                  </a:lnTo>
                  <a:lnTo>
                    <a:pt x="96573" y="128518"/>
                  </a:lnTo>
                  <a:lnTo>
                    <a:pt x="68559" y="164036"/>
                  </a:lnTo>
                  <a:lnTo>
                    <a:pt x="44834" y="202767"/>
                  </a:lnTo>
                  <a:lnTo>
                    <a:pt x="25757" y="244353"/>
                  </a:lnTo>
                  <a:lnTo>
                    <a:pt x="11686" y="288436"/>
                  </a:lnTo>
                  <a:lnTo>
                    <a:pt x="2981" y="334656"/>
                  </a:lnTo>
                  <a:lnTo>
                    <a:pt x="0" y="382656"/>
                  </a:lnTo>
                  <a:lnTo>
                    <a:pt x="2981" y="430655"/>
                  </a:lnTo>
                  <a:lnTo>
                    <a:pt x="11686" y="476875"/>
                  </a:lnTo>
                  <a:lnTo>
                    <a:pt x="25757" y="520958"/>
                  </a:lnTo>
                  <a:lnTo>
                    <a:pt x="44834" y="562544"/>
                  </a:lnTo>
                  <a:lnTo>
                    <a:pt x="68559" y="601274"/>
                  </a:lnTo>
                  <a:lnTo>
                    <a:pt x="96573" y="636792"/>
                  </a:lnTo>
                  <a:lnTo>
                    <a:pt x="128518" y="668737"/>
                  </a:lnTo>
                  <a:lnTo>
                    <a:pt x="164036" y="696751"/>
                  </a:lnTo>
                  <a:lnTo>
                    <a:pt x="202767" y="720476"/>
                  </a:lnTo>
                  <a:lnTo>
                    <a:pt x="244353" y="739553"/>
                  </a:lnTo>
                  <a:lnTo>
                    <a:pt x="288436" y="753624"/>
                  </a:lnTo>
                  <a:lnTo>
                    <a:pt x="334656" y="762329"/>
                  </a:lnTo>
                  <a:lnTo>
                    <a:pt x="382656" y="765310"/>
                  </a:lnTo>
                  <a:lnTo>
                    <a:pt x="430655" y="762329"/>
                  </a:lnTo>
                  <a:lnTo>
                    <a:pt x="476875" y="753624"/>
                  </a:lnTo>
                  <a:lnTo>
                    <a:pt x="520958" y="739553"/>
                  </a:lnTo>
                  <a:lnTo>
                    <a:pt x="562544" y="720476"/>
                  </a:lnTo>
                  <a:lnTo>
                    <a:pt x="601274" y="696751"/>
                  </a:lnTo>
                  <a:lnTo>
                    <a:pt x="636792" y="668737"/>
                  </a:lnTo>
                  <a:lnTo>
                    <a:pt x="668737" y="636792"/>
                  </a:lnTo>
                  <a:lnTo>
                    <a:pt x="696751" y="601274"/>
                  </a:lnTo>
                  <a:lnTo>
                    <a:pt x="720476" y="562544"/>
                  </a:lnTo>
                  <a:lnTo>
                    <a:pt x="739553" y="520958"/>
                  </a:lnTo>
                  <a:lnTo>
                    <a:pt x="753624" y="476875"/>
                  </a:lnTo>
                  <a:lnTo>
                    <a:pt x="762329" y="430655"/>
                  </a:lnTo>
                  <a:lnTo>
                    <a:pt x="765310" y="382656"/>
                  </a:lnTo>
                  <a:lnTo>
                    <a:pt x="762329" y="334656"/>
                  </a:lnTo>
                  <a:lnTo>
                    <a:pt x="753624" y="288436"/>
                  </a:lnTo>
                  <a:lnTo>
                    <a:pt x="739553" y="244353"/>
                  </a:lnTo>
                  <a:lnTo>
                    <a:pt x="720476" y="202767"/>
                  </a:lnTo>
                  <a:lnTo>
                    <a:pt x="696751" y="164036"/>
                  </a:lnTo>
                  <a:lnTo>
                    <a:pt x="668737" y="128518"/>
                  </a:lnTo>
                  <a:lnTo>
                    <a:pt x="636792" y="96573"/>
                  </a:lnTo>
                  <a:lnTo>
                    <a:pt x="601274" y="68559"/>
                  </a:lnTo>
                  <a:lnTo>
                    <a:pt x="562544" y="44834"/>
                  </a:lnTo>
                  <a:lnTo>
                    <a:pt x="520958" y="25757"/>
                  </a:lnTo>
                  <a:lnTo>
                    <a:pt x="476875" y="11686"/>
                  </a:lnTo>
                  <a:lnTo>
                    <a:pt x="430655" y="2981"/>
                  </a:lnTo>
                  <a:lnTo>
                    <a:pt x="3826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26584" y="1906014"/>
              <a:ext cx="765810" cy="765810"/>
            </a:xfrm>
            <a:custGeom>
              <a:avLst/>
              <a:gdLst/>
              <a:ahLst/>
              <a:cxnLst/>
              <a:rect l="l" t="t" r="r" b="b"/>
              <a:pathLst>
                <a:path w="765810" h="765810">
                  <a:moveTo>
                    <a:pt x="0" y="382655"/>
                  </a:moveTo>
                  <a:lnTo>
                    <a:pt x="2981" y="334656"/>
                  </a:lnTo>
                  <a:lnTo>
                    <a:pt x="11686" y="288435"/>
                  </a:lnTo>
                  <a:lnTo>
                    <a:pt x="25757" y="244353"/>
                  </a:lnTo>
                  <a:lnTo>
                    <a:pt x="44834" y="202767"/>
                  </a:lnTo>
                  <a:lnTo>
                    <a:pt x="68559" y="164036"/>
                  </a:lnTo>
                  <a:lnTo>
                    <a:pt x="96573" y="128518"/>
                  </a:lnTo>
                  <a:lnTo>
                    <a:pt x="128518" y="96573"/>
                  </a:lnTo>
                  <a:lnTo>
                    <a:pt x="164036" y="68559"/>
                  </a:lnTo>
                  <a:lnTo>
                    <a:pt x="202767" y="44834"/>
                  </a:lnTo>
                  <a:lnTo>
                    <a:pt x="244353" y="25757"/>
                  </a:lnTo>
                  <a:lnTo>
                    <a:pt x="288435" y="11686"/>
                  </a:lnTo>
                  <a:lnTo>
                    <a:pt x="334656" y="2981"/>
                  </a:lnTo>
                  <a:lnTo>
                    <a:pt x="382655" y="0"/>
                  </a:lnTo>
                  <a:lnTo>
                    <a:pt x="430654" y="2981"/>
                  </a:lnTo>
                  <a:lnTo>
                    <a:pt x="476875" y="11686"/>
                  </a:lnTo>
                  <a:lnTo>
                    <a:pt x="520957" y="25757"/>
                  </a:lnTo>
                  <a:lnTo>
                    <a:pt x="562543" y="44834"/>
                  </a:lnTo>
                  <a:lnTo>
                    <a:pt x="601274" y="68559"/>
                  </a:lnTo>
                  <a:lnTo>
                    <a:pt x="636792" y="96573"/>
                  </a:lnTo>
                  <a:lnTo>
                    <a:pt x="668737" y="128518"/>
                  </a:lnTo>
                  <a:lnTo>
                    <a:pt x="696751" y="164036"/>
                  </a:lnTo>
                  <a:lnTo>
                    <a:pt x="720476" y="202767"/>
                  </a:lnTo>
                  <a:lnTo>
                    <a:pt x="739553" y="244353"/>
                  </a:lnTo>
                  <a:lnTo>
                    <a:pt x="753624" y="288435"/>
                  </a:lnTo>
                  <a:lnTo>
                    <a:pt x="762329" y="334656"/>
                  </a:lnTo>
                  <a:lnTo>
                    <a:pt x="765311" y="382655"/>
                  </a:lnTo>
                  <a:lnTo>
                    <a:pt x="762329" y="430654"/>
                  </a:lnTo>
                  <a:lnTo>
                    <a:pt x="753624" y="476875"/>
                  </a:lnTo>
                  <a:lnTo>
                    <a:pt x="739553" y="520957"/>
                  </a:lnTo>
                  <a:lnTo>
                    <a:pt x="720476" y="562543"/>
                  </a:lnTo>
                  <a:lnTo>
                    <a:pt x="696751" y="601274"/>
                  </a:lnTo>
                  <a:lnTo>
                    <a:pt x="668737" y="636792"/>
                  </a:lnTo>
                  <a:lnTo>
                    <a:pt x="636792" y="668737"/>
                  </a:lnTo>
                  <a:lnTo>
                    <a:pt x="601274" y="696751"/>
                  </a:lnTo>
                  <a:lnTo>
                    <a:pt x="562543" y="720476"/>
                  </a:lnTo>
                  <a:lnTo>
                    <a:pt x="520957" y="739553"/>
                  </a:lnTo>
                  <a:lnTo>
                    <a:pt x="476875" y="753624"/>
                  </a:lnTo>
                  <a:lnTo>
                    <a:pt x="430654" y="762329"/>
                  </a:lnTo>
                  <a:lnTo>
                    <a:pt x="382655" y="765311"/>
                  </a:lnTo>
                  <a:lnTo>
                    <a:pt x="334656" y="762329"/>
                  </a:lnTo>
                  <a:lnTo>
                    <a:pt x="288435" y="753624"/>
                  </a:lnTo>
                  <a:lnTo>
                    <a:pt x="244353" y="739553"/>
                  </a:lnTo>
                  <a:lnTo>
                    <a:pt x="202767" y="720476"/>
                  </a:lnTo>
                  <a:lnTo>
                    <a:pt x="164036" y="696751"/>
                  </a:lnTo>
                  <a:lnTo>
                    <a:pt x="128518" y="668737"/>
                  </a:lnTo>
                  <a:lnTo>
                    <a:pt x="96573" y="636792"/>
                  </a:lnTo>
                  <a:lnTo>
                    <a:pt x="68559" y="601274"/>
                  </a:lnTo>
                  <a:lnTo>
                    <a:pt x="44834" y="562543"/>
                  </a:lnTo>
                  <a:lnTo>
                    <a:pt x="25757" y="520957"/>
                  </a:lnTo>
                  <a:lnTo>
                    <a:pt x="11686" y="476875"/>
                  </a:lnTo>
                  <a:lnTo>
                    <a:pt x="2981" y="430654"/>
                  </a:lnTo>
                  <a:lnTo>
                    <a:pt x="0" y="382655"/>
                  </a:lnTo>
                  <a:close/>
                </a:path>
              </a:pathLst>
            </a:custGeom>
            <a:ln w="28575">
              <a:solidFill>
                <a:srgbClr val="AEAA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017164" y="2062479"/>
            <a:ext cx="18669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50" dirty="0">
                <a:solidFill>
                  <a:srgbClr val="AEAAAA"/>
                </a:solidFill>
                <a:latin typeface="Calibri"/>
                <a:cs typeface="Calibri"/>
              </a:rPr>
              <a:t>2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381371" y="3381683"/>
            <a:ext cx="794385" cy="794385"/>
            <a:chOff x="3381371" y="3381683"/>
            <a:chExt cx="794385" cy="794385"/>
          </a:xfrm>
        </p:grpSpPr>
        <p:sp>
          <p:nvSpPr>
            <p:cNvPr id="11" name="object 11"/>
            <p:cNvSpPr/>
            <p:nvPr/>
          </p:nvSpPr>
          <p:spPr>
            <a:xfrm>
              <a:off x="3395658" y="3395971"/>
              <a:ext cx="765810" cy="765810"/>
            </a:xfrm>
            <a:custGeom>
              <a:avLst/>
              <a:gdLst/>
              <a:ahLst/>
              <a:cxnLst/>
              <a:rect l="l" t="t" r="r" b="b"/>
              <a:pathLst>
                <a:path w="765810" h="765810">
                  <a:moveTo>
                    <a:pt x="382656" y="0"/>
                  </a:moveTo>
                  <a:lnTo>
                    <a:pt x="334656" y="2981"/>
                  </a:lnTo>
                  <a:lnTo>
                    <a:pt x="288436" y="11686"/>
                  </a:lnTo>
                  <a:lnTo>
                    <a:pt x="244353" y="25757"/>
                  </a:lnTo>
                  <a:lnTo>
                    <a:pt x="202767" y="44834"/>
                  </a:lnTo>
                  <a:lnTo>
                    <a:pt x="164036" y="68559"/>
                  </a:lnTo>
                  <a:lnTo>
                    <a:pt x="128518" y="96573"/>
                  </a:lnTo>
                  <a:lnTo>
                    <a:pt x="96573" y="128518"/>
                  </a:lnTo>
                  <a:lnTo>
                    <a:pt x="68559" y="164035"/>
                  </a:lnTo>
                  <a:lnTo>
                    <a:pt x="44834" y="202766"/>
                  </a:lnTo>
                  <a:lnTo>
                    <a:pt x="25757" y="244352"/>
                  </a:lnTo>
                  <a:lnTo>
                    <a:pt x="11686" y="288435"/>
                  </a:lnTo>
                  <a:lnTo>
                    <a:pt x="2981" y="334655"/>
                  </a:lnTo>
                  <a:lnTo>
                    <a:pt x="0" y="382654"/>
                  </a:lnTo>
                  <a:lnTo>
                    <a:pt x="2981" y="430654"/>
                  </a:lnTo>
                  <a:lnTo>
                    <a:pt x="11686" y="476874"/>
                  </a:lnTo>
                  <a:lnTo>
                    <a:pt x="25757" y="520957"/>
                  </a:lnTo>
                  <a:lnTo>
                    <a:pt x="44834" y="562543"/>
                  </a:lnTo>
                  <a:lnTo>
                    <a:pt x="68559" y="601274"/>
                  </a:lnTo>
                  <a:lnTo>
                    <a:pt x="96573" y="636792"/>
                  </a:lnTo>
                  <a:lnTo>
                    <a:pt x="128518" y="668737"/>
                  </a:lnTo>
                  <a:lnTo>
                    <a:pt x="164036" y="696751"/>
                  </a:lnTo>
                  <a:lnTo>
                    <a:pt x="202767" y="720476"/>
                  </a:lnTo>
                  <a:lnTo>
                    <a:pt x="244353" y="739553"/>
                  </a:lnTo>
                  <a:lnTo>
                    <a:pt x="288436" y="753624"/>
                  </a:lnTo>
                  <a:lnTo>
                    <a:pt x="334656" y="762329"/>
                  </a:lnTo>
                  <a:lnTo>
                    <a:pt x="382656" y="765310"/>
                  </a:lnTo>
                  <a:lnTo>
                    <a:pt x="430655" y="762329"/>
                  </a:lnTo>
                  <a:lnTo>
                    <a:pt x="476875" y="753624"/>
                  </a:lnTo>
                  <a:lnTo>
                    <a:pt x="520958" y="739553"/>
                  </a:lnTo>
                  <a:lnTo>
                    <a:pt x="562544" y="720476"/>
                  </a:lnTo>
                  <a:lnTo>
                    <a:pt x="601274" y="696751"/>
                  </a:lnTo>
                  <a:lnTo>
                    <a:pt x="636792" y="668737"/>
                  </a:lnTo>
                  <a:lnTo>
                    <a:pt x="668737" y="636792"/>
                  </a:lnTo>
                  <a:lnTo>
                    <a:pt x="696751" y="601274"/>
                  </a:lnTo>
                  <a:lnTo>
                    <a:pt x="720476" y="562543"/>
                  </a:lnTo>
                  <a:lnTo>
                    <a:pt x="739553" y="520957"/>
                  </a:lnTo>
                  <a:lnTo>
                    <a:pt x="753624" y="476874"/>
                  </a:lnTo>
                  <a:lnTo>
                    <a:pt x="762329" y="430654"/>
                  </a:lnTo>
                  <a:lnTo>
                    <a:pt x="765310" y="382654"/>
                  </a:lnTo>
                  <a:lnTo>
                    <a:pt x="762329" y="334655"/>
                  </a:lnTo>
                  <a:lnTo>
                    <a:pt x="753624" y="288435"/>
                  </a:lnTo>
                  <a:lnTo>
                    <a:pt x="739553" y="244352"/>
                  </a:lnTo>
                  <a:lnTo>
                    <a:pt x="720476" y="202766"/>
                  </a:lnTo>
                  <a:lnTo>
                    <a:pt x="696751" y="164035"/>
                  </a:lnTo>
                  <a:lnTo>
                    <a:pt x="668737" y="128518"/>
                  </a:lnTo>
                  <a:lnTo>
                    <a:pt x="636792" y="96573"/>
                  </a:lnTo>
                  <a:lnTo>
                    <a:pt x="601274" y="68559"/>
                  </a:lnTo>
                  <a:lnTo>
                    <a:pt x="562544" y="44834"/>
                  </a:lnTo>
                  <a:lnTo>
                    <a:pt x="520958" y="25757"/>
                  </a:lnTo>
                  <a:lnTo>
                    <a:pt x="476875" y="11686"/>
                  </a:lnTo>
                  <a:lnTo>
                    <a:pt x="430655" y="2981"/>
                  </a:lnTo>
                  <a:lnTo>
                    <a:pt x="3826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95658" y="3395971"/>
              <a:ext cx="765810" cy="765810"/>
            </a:xfrm>
            <a:custGeom>
              <a:avLst/>
              <a:gdLst/>
              <a:ahLst/>
              <a:cxnLst/>
              <a:rect l="l" t="t" r="r" b="b"/>
              <a:pathLst>
                <a:path w="765810" h="765810">
                  <a:moveTo>
                    <a:pt x="0" y="382655"/>
                  </a:moveTo>
                  <a:lnTo>
                    <a:pt x="2981" y="334656"/>
                  </a:lnTo>
                  <a:lnTo>
                    <a:pt x="11686" y="288435"/>
                  </a:lnTo>
                  <a:lnTo>
                    <a:pt x="25757" y="244353"/>
                  </a:lnTo>
                  <a:lnTo>
                    <a:pt x="44834" y="202767"/>
                  </a:lnTo>
                  <a:lnTo>
                    <a:pt x="68559" y="164036"/>
                  </a:lnTo>
                  <a:lnTo>
                    <a:pt x="96573" y="128518"/>
                  </a:lnTo>
                  <a:lnTo>
                    <a:pt x="128518" y="96573"/>
                  </a:lnTo>
                  <a:lnTo>
                    <a:pt x="164036" y="68559"/>
                  </a:lnTo>
                  <a:lnTo>
                    <a:pt x="202767" y="44834"/>
                  </a:lnTo>
                  <a:lnTo>
                    <a:pt x="244353" y="25757"/>
                  </a:lnTo>
                  <a:lnTo>
                    <a:pt x="288435" y="11686"/>
                  </a:lnTo>
                  <a:lnTo>
                    <a:pt x="334656" y="2981"/>
                  </a:lnTo>
                  <a:lnTo>
                    <a:pt x="382655" y="0"/>
                  </a:lnTo>
                  <a:lnTo>
                    <a:pt x="430654" y="2981"/>
                  </a:lnTo>
                  <a:lnTo>
                    <a:pt x="476875" y="11686"/>
                  </a:lnTo>
                  <a:lnTo>
                    <a:pt x="520957" y="25757"/>
                  </a:lnTo>
                  <a:lnTo>
                    <a:pt x="562543" y="44834"/>
                  </a:lnTo>
                  <a:lnTo>
                    <a:pt x="601274" y="68559"/>
                  </a:lnTo>
                  <a:lnTo>
                    <a:pt x="636792" y="96573"/>
                  </a:lnTo>
                  <a:lnTo>
                    <a:pt x="668737" y="128518"/>
                  </a:lnTo>
                  <a:lnTo>
                    <a:pt x="696751" y="164036"/>
                  </a:lnTo>
                  <a:lnTo>
                    <a:pt x="720476" y="202767"/>
                  </a:lnTo>
                  <a:lnTo>
                    <a:pt x="739553" y="244353"/>
                  </a:lnTo>
                  <a:lnTo>
                    <a:pt x="753624" y="288435"/>
                  </a:lnTo>
                  <a:lnTo>
                    <a:pt x="762329" y="334656"/>
                  </a:lnTo>
                  <a:lnTo>
                    <a:pt x="765311" y="382655"/>
                  </a:lnTo>
                  <a:lnTo>
                    <a:pt x="762329" y="430654"/>
                  </a:lnTo>
                  <a:lnTo>
                    <a:pt x="753624" y="476875"/>
                  </a:lnTo>
                  <a:lnTo>
                    <a:pt x="739553" y="520957"/>
                  </a:lnTo>
                  <a:lnTo>
                    <a:pt x="720476" y="562543"/>
                  </a:lnTo>
                  <a:lnTo>
                    <a:pt x="696751" y="601274"/>
                  </a:lnTo>
                  <a:lnTo>
                    <a:pt x="668737" y="636792"/>
                  </a:lnTo>
                  <a:lnTo>
                    <a:pt x="636792" y="668737"/>
                  </a:lnTo>
                  <a:lnTo>
                    <a:pt x="601274" y="696751"/>
                  </a:lnTo>
                  <a:lnTo>
                    <a:pt x="562543" y="720476"/>
                  </a:lnTo>
                  <a:lnTo>
                    <a:pt x="520957" y="739553"/>
                  </a:lnTo>
                  <a:lnTo>
                    <a:pt x="476875" y="753624"/>
                  </a:lnTo>
                  <a:lnTo>
                    <a:pt x="430654" y="762329"/>
                  </a:lnTo>
                  <a:lnTo>
                    <a:pt x="382655" y="765311"/>
                  </a:lnTo>
                  <a:lnTo>
                    <a:pt x="334656" y="762329"/>
                  </a:lnTo>
                  <a:lnTo>
                    <a:pt x="288435" y="753624"/>
                  </a:lnTo>
                  <a:lnTo>
                    <a:pt x="244353" y="739553"/>
                  </a:lnTo>
                  <a:lnTo>
                    <a:pt x="202767" y="720476"/>
                  </a:lnTo>
                  <a:lnTo>
                    <a:pt x="164036" y="696751"/>
                  </a:lnTo>
                  <a:lnTo>
                    <a:pt x="128518" y="668737"/>
                  </a:lnTo>
                  <a:lnTo>
                    <a:pt x="96573" y="636792"/>
                  </a:lnTo>
                  <a:lnTo>
                    <a:pt x="68559" y="601274"/>
                  </a:lnTo>
                  <a:lnTo>
                    <a:pt x="44834" y="562543"/>
                  </a:lnTo>
                  <a:lnTo>
                    <a:pt x="25757" y="520957"/>
                  </a:lnTo>
                  <a:lnTo>
                    <a:pt x="11686" y="476875"/>
                  </a:lnTo>
                  <a:lnTo>
                    <a:pt x="2981" y="430654"/>
                  </a:lnTo>
                  <a:lnTo>
                    <a:pt x="0" y="382655"/>
                  </a:lnTo>
                  <a:close/>
                </a:path>
              </a:pathLst>
            </a:custGeom>
            <a:ln w="28575">
              <a:solidFill>
                <a:srgbClr val="AEAA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686238" y="3552951"/>
            <a:ext cx="18669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50" dirty="0">
                <a:solidFill>
                  <a:srgbClr val="AEAAAA"/>
                </a:solidFill>
                <a:latin typeface="Calibri"/>
                <a:cs typeface="Calibri"/>
              </a:rPr>
              <a:t>8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721339" y="4762416"/>
            <a:ext cx="794385" cy="794385"/>
            <a:chOff x="2721339" y="4762416"/>
            <a:chExt cx="794385" cy="794385"/>
          </a:xfrm>
        </p:grpSpPr>
        <p:sp>
          <p:nvSpPr>
            <p:cNvPr id="15" name="object 15"/>
            <p:cNvSpPr/>
            <p:nvPr/>
          </p:nvSpPr>
          <p:spPr>
            <a:xfrm>
              <a:off x="2735627" y="4776703"/>
              <a:ext cx="765810" cy="765810"/>
            </a:xfrm>
            <a:custGeom>
              <a:avLst/>
              <a:gdLst/>
              <a:ahLst/>
              <a:cxnLst/>
              <a:rect l="l" t="t" r="r" b="b"/>
              <a:pathLst>
                <a:path w="765810" h="765810">
                  <a:moveTo>
                    <a:pt x="382656" y="0"/>
                  </a:moveTo>
                  <a:lnTo>
                    <a:pt x="334656" y="2981"/>
                  </a:lnTo>
                  <a:lnTo>
                    <a:pt x="288436" y="11686"/>
                  </a:lnTo>
                  <a:lnTo>
                    <a:pt x="244353" y="25757"/>
                  </a:lnTo>
                  <a:lnTo>
                    <a:pt x="202767" y="44834"/>
                  </a:lnTo>
                  <a:lnTo>
                    <a:pt x="164036" y="68559"/>
                  </a:lnTo>
                  <a:lnTo>
                    <a:pt x="128518" y="96573"/>
                  </a:lnTo>
                  <a:lnTo>
                    <a:pt x="96573" y="128518"/>
                  </a:lnTo>
                  <a:lnTo>
                    <a:pt x="68559" y="164036"/>
                  </a:lnTo>
                  <a:lnTo>
                    <a:pt x="44834" y="202767"/>
                  </a:lnTo>
                  <a:lnTo>
                    <a:pt x="25757" y="244353"/>
                  </a:lnTo>
                  <a:lnTo>
                    <a:pt x="11686" y="288436"/>
                  </a:lnTo>
                  <a:lnTo>
                    <a:pt x="2981" y="334656"/>
                  </a:lnTo>
                  <a:lnTo>
                    <a:pt x="0" y="382656"/>
                  </a:lnTo>
                  <a:lnTo>
                    <a:pt x="2981" y="430655"/>
                  </a:lnTo>
                  <a:lnTo>
                    <a:pt x="11686" y="476875"/>
                  </a:lnTo>
                  <a:lnTo>
                    <a:pt x="25757" y="520958"/>
                  </a:lnTo>
                  <a:lnTo>
                    <a:pt x="44834" y="562544"/>
                  </a:lnTo>
                  <a:lnTo>
                    <a:pt x="68559" y="601274"/>
                  </a:lnTo>
                  <a:lnTo>
                    <a:pt x="96573" y="636792"/>
                  </a:lnTo>
                  <a:lnTo>
                    <a:pt x="128518" y="668737"/>
                  </a:lnTo>
                  <a:lnTo>
                    <a:pt x="164036" y="696751"/>
                  </a:lnTo>
                  <a:lnTo>
                    <a:pt x="202767" y="720476"/>
                  </a:lnTo>
                  <a:lnTo>
                    <a:pt x="244353" y="739553"/>
                  </a:lnTo>
                  <a:lnTo>
                    <a:pt x="288436" y="753624"/>
                  </a:lnTo>
                  <a:lnTo>
                    <a:pt x="334656" y="762329"/>
                  </a:lnTo>
                  <a:lnTo>
                    <a:pt x="382656" y="765310"/>
                  </a:lnTo>
                  <a:lnTo>
                    <a:pt x="430655" y="762329"/>
                  </a:lnTo>
                  <a:lnTo>
                    <a:pt x="476875" y="753624"/>
                  </a:lnTo>
                  <a:lnTo>
                    <a:pt x="520958" y="739553"/>
                  </a:lnTo>
                  <a:lnTo>
                    <a:pt x="562544" y="720476"/>
                  </a:lnTo>
                  <a:lnTo>
                    <a:pt x="601274" y="696751"/>
                  </a:lnTo>
                  <a:lnTo>
                    <a:pt x="636792" y="668737"/>
                  </a:lnTo>
                  <a:lnTo>
                    <a:pt x="668737" y="636792"/>
                  </a:lnTo>
                  <a:lnTo>
                    <a:pt x="696751" y="601274"/>
                  </a:lnTo>
                  <a:lnTo>
                    <a:pt x="720476" y="562544"/>
                  </a:lnTo>
                  <a:lnTo>
                    <a:pt x="739553" y="520958"/>
                  </a:lnTo>
                  <a:lnTo>
                    <a:pt x="753624" y="476875"/>
                  </a:lnTo>
                  <a:lnTo>
                    <a:pt x="762329" y="430655"/>
                  </a:lnTo>
                  <a:lnTo>
                    <a:pt x="765310" y="382656"/>
                  </a:lnTo>
                  <a:lnTo>
                    <a:pt x="762329" y="334656"/>
                  </a:lnTo>
                  <a:lnTo>
                    <a:pt x="753624" y="288436"/>
                  </a:lnTo>
                  <a:lnTo>
                    <a:pt x="739553" y="244353"/>
                  </a:lnTo>
                  <a:lnTo>
                    <a:pt x="720476" y="202767"/>
                  </a:lnTo>
                  <a:lnTo>
                    <a:pt x="696751" y="164036"/>
                  </a:lnTo>
                  <a:lnTo>
                    <a:pt x="668737" y="128518"/>
                  </a:lnTo>
                  <a:lnTo>
                    <a:pt x="636792" y="96573"/>
                  </a:lnTo>
                  <a:lnTo>
                    <a:pt x="601274" y="68559"/>
                  </a:lnTo>
                  <a:lnTo>
                    <a:pt x="562544" y="44834"/>
                  </a:lnTo>
                  <a:lnTo>
                    <a:pt x="520958" y="25757"/>
                  </a:lnTo>
                  <a:lnTo>
                    <a:pt x="476875" y="11686"/>
                  </a:lnTo>
                  <a:lnTo>
                    <a:pt x="430655" y="2981"/>
                  </a:lnTo>
                  <a:lnTo>
                    <a:pt x="3826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735627" y="4776703"/>
              <a:ext cx="765810" cy="765810"/>
            </a:xfrm>
            <a:custGeom>
              <a:avLst/>
              <a:gdLst/>
              <a:ahLst/>
              <a:cxnLst/>
              <a:rect l="l" t="t" r="r" b="b"/>
              <a:pathLst>
                <a:path w="765810" h="765810">
                  <a:moveTo>
                    <a:pt x="0" y="382655"/>
                  </a:moveTo>
                  <a:lnTo>
                    <a:pt x="2981" y="334656"/>
                  </a:lnTo>
                  <a:lnTo>
                    <a:pt x="11686" y="288435"/>
                  </a:lnTo>
                  <a:lnTo>
                    <a:pt x="25757" y="244353"/>
                  </a:lnTo>
                  <a:lnTo>
                    <a:pt x="44834" y="202767"/>
                  </a:lnTo>
                  <a:lnTo>
                    <a:pt x="68559" y="164036"/>
                  </a:lnTo>
                  <a:lnTo>
                    <a:pt x="96573" y="128518"/>
                  </a:lnTo>
                  <a:lnTo>
                    <a:pt x="128518" y="96573"/>
                  </a:lnTo>
                  <a:lnTo>
                    <a:pt x="164036" y="68559"/>
                  </a:lnTo>
                  <a:lnTo>
                    <a:pt x="202767" y="44834"/>
                  </a:lnTo>
                  <a:lnTo>
                    <a:pt x="244353" y="25757"/>
                  </a:lnTo>
                  <a:lnTo>
                    <a:pt x="288435" y="11686"/>
                  </a:lnTo>
                  <a:lnTo>
                    <a:pt x="334656" y="2981"/>
                  </a:lnTo>
                  <a:lnTo>
                    <a:pt x="382655" y="0"/>
                  </a:lnTo>
                  <a:lnTo>
                    <a:pt x="430654" y="2981"/>
                  </a:lnTo>
                  <a:lnTo>
                    <a:pt x="476875" y="11686"/>
                  </a:lnTo>
                  <a:lnTo>
                    <a:pt x="520957" y="25757"/>
                  </a:lnTo>
                  <a:lnTo>
                    <a:pt x="562543" y="44834"/>
                  </a:lnTo>
                  <a:lnTo>
                    <a:pt x="601274" y="68559"/>
                  </a:lnTo>
                  <a:lnTo>
                    <a:pt x="636792" y="96573"/>
                  </a:lnTo>
                  <a:lnTo>
                    <a:pt x="668737" y="128518"/>
                  </a:lnTo>
                  <a:lnTo>
                    <a:pt x="696751" y="164036"/>
                  </a:lnTo>
                  <a:lnTo>
                    <a:pt x="720476" y="202767"/>
                  </a:lnTo>
                  <a:lnTo>
                    <a:pt x="739553" y="244353"/>
                  </a:lnTo>
                  <a:lnTo>
                    <a:pt x="753624" y="288435"/>
                  </a:lnTo>
                  <a:lnTo>
                    <a:pt x="762329" y="334656"/>
                  </a:lnTo>
                  <a:lnTo>
                    <a:pt x="765311" y="382655"/>
                  </a:lnTo>
                  <a:lnTo>
                    <a:pt x="762329" y="430654"/>
                  </a:lnTo>
                  <a:lnTo>
                    <a:pt x="753624" y="476875"/>
                  </a:lnTo>
                  <a:lnTo>
                    <a:pt x="739553" y="520957"/>
                  </a:lnTo>
                  <a:lnTo>
                    <a:pt x="720476" y="562543"/>
                  </a:lnTo>
                  <a:lnTo>
                    <a:pt x="696751" y="601274"/>
                  </a:lnTo>
                  <a:lnTo>
                    <a:pt x="668737" y="636792"/>
                  </a:lnTo>
                  <a:lnTo>
                    <a:pt x="636792" y="668737"/>
                  </a:lnTo>
                  <a:lnTo>
                    <a:pt x="601274" y="696751"/>
                  </a:lnTo>
                  <a:lnTo>
                    <a:pt x="562543" y="720476"/>
                  </a:lnTo>
                  <a:lnTo>
                    <a:pt x="520957" y="739553"/>
                  </a:lnTo>
                  <a:lnTo>
                    <a:pt x="476875" y="753624"/>
                  </a:lnTo>
                  <a:lnTo>
                    <a:pt x="430654" y="762329"/>
                  </a:lnTo>
                  <a:lnTo>
                    <a:pt x="382655" y="765311"/>
                  </a:lnTo>
                  <a:lnTo>
                    <a:pt x="334656" y="762329"/>
                  </a:lnTo>
                  <a:lnTo>
                    <a:pt x="288435" y="753624"/>
                  </a:lnTo>
                  <a:lnTo>
                    <a:pt x="244353" y="739553"/>
                  </a:lnTo>
                  <a:lnTo>
                    <a:pt x="202767" y="720476"/>
                  </a:lnTo>
                  <a:lnTo>
                    <a:pt x="164036" y="696751"/>
                  </a:lnTo>
                  <a:lnTo>
                    <a:pt x="128518" y="668737"/>
                  </a:lnTo>
                  <a:lnTo>
                    <a:pt x="96573" y="636792"/>
                  </a:lnTo>
                  <a:lnTo>
                    <a:pt x="68559" y="601274"/>
                  </a:lnTo>
                  <a:lnTo>
                    <a:pt x="44834" y="562543"/>
                  </a:lnTo>
                  <a:lnTo>
                    <a:pt x="25757" y="520957"/>
                  </a:lnTo>
                  <a:lnTo>
                    <a:pt x="11686" y="476875"/>
                  </a:lnTo>
                  <a:lnTo>
                    <a:pt x="2981" y="430654"/>
                  </a:lnTo>
                  <a:lnTo>
                    <a:pt x="0" y="382655"/>
                  </a:lnTo>
                  <a:close/>
                </a:path>
              </a:pathLst>
            </a:custGeom>
            <a:ln w="2857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969056" y="4972303"/>
            <a:ext cx="2984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25" dirty="0">
                <a:solidFill>
                  <a:srgbClr val="FFC000"/>
                </a:solidFill>
                <a:latin typeface="Calibri"/>
                <a:cs typeface="Calibri"/>
              </a:rPr>
              <a:t>10</a:t>
            </a:r>
            <a:endParaRPr sz="2100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00459" y="1982723"/>
            <a:ext cx="1690370" cy="587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AEAAAA"/>
                </a:solidFill>
                <a:latin typeface="Calibri"/>
                <a:cs typeface="Calibri"/>
              </a:rPr>
              <a:t>Competition</a:t>
            </a:r>
            <a:r>
              <a:rPr sz="1400" b="1" spc="-65" dirty="0">
                <a:solidFill>
                  <a:srgbClr val="AEAAAA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AEAAAA"/>
                </a:solidFill>
                <a:latin typeface="Calibri"/>
                <a:cs typeface="Calibri"/>
              </a:rPr>
              <a:t>Overview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1200" dirty="0">
                <a:solidFill>
                  <a:srgbClr val="AEAAAA"/>
                </a:solidFill>
                <a:latin typeface="Calibri"/>
                <a:cs typeface="Calibri"/>
              </a:rPr>
              <a:t>Client</a:t>
            </a:r>
            <a:r>
              <a:rPr sz="1200" spc="-25" dirty="0">
                <a:solidFill>
                  <a:srgbClr val="AEAAA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AEAAAA"/>
                </a:solidFill>
                <a:latin typeface="Calibri"/>
                <a:cs typeface="Calibri"/>
              </a:rPr>
              <a:t>&amp;</a:t>
            </a:r>
            <a:r>
              <a:rPr sz="1200" spc="-25" dirty="0">
                <a:solidFill>
                  <a:srgbClr val="AEAAA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AEAAAA"/>
                </a:solidFill>
                <a:latin typeface="Calibri"/>
                <a:cs typeface="Calibri"/>
              </a:rPr>
              <a:t>Sponsor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741382" y="1739200"/>
            <a:ext cx="139065" cy="4074160"/>
            <a:chOff x="1741382" y="1739200"/>
            <a:chExt cx="139065" cy="4074160"/>
          </a:xfrm>
        </p:grpSpPr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1383" y="1739200"/>
              <a:ext cx="138900" cy="1389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1382" y="5677200"/>
              <a:ext cx="135677" cy="135677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4343514" y="3470148"/>
            <a:ext cx="1164590" cy="590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AEAAAA"/>
                </a:solidFill>
                <a:latin typeface="Calibri"/>
                <a:cs typeface="Calibri"/>
              </a:rPr>
              <a:t>Case</a:t>
            </a:r>
            <a:r>
              <a:rPr sz="1400" b="1" spc="-30" dirty="0">
                <a:solidFill>
                  <a:srgbClr val="AEAAAA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AEAAAA"/>
                </a:solidFill>
                <a:latin typeface="Calibri"/>
                <a:cs typeface="Calibri"/>
              </a:rPr>
              <a:t>Question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sz="1200" dirty="0">
                <a:solidFill>
                  <a:srgbClr val="AEAAAA"/>
                </a:solidFill>
                <a:latin typeface="Calibri"/>
                <a:cs typeface="Calibri"/>
              </a:rPr>
              <a:t>Scope</a:t>
            </a:r>
            <a:r>
              <a:rPr sz="1200" spc="-45" dirty="0">
                <a:solidFill>
                  <a:srgbClr val="AEAAA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AEAAAA"/>
                </a:solidFill>
                <a:latin typeface="Calibri"/>
                <a:cs typeface="Calibri"/>
              </a:rPr>
              <a:t>Information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xfrm>
            <a:off x="810945" y="6440913"/>
            <a:ext cx="1306830" cy="1603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lang="en-US" spc="-25" dirty="0"/>
              <a:t>2024</a:t>
            </a:r>
            <a:r>
              <a:rPr lang="en-US" spc="-35" dirty="0"/>
              <a:t> </a:t>
            </a:r>
            <a:r>
              <a:rPr lang="en-US" spc="-10" dirty="0"/>
              <a:t>CASE</a:t>
            </a:r>
            <a:r>
              <a:rPr lang="en-US" spc="-30" dirty="0"/>
              <a:t> </a:t>
            </a:r>
            <a:r>
              <a:rPr lang="en-US" spc="-10" dirty="0"/>
              <a:t>COMPETITION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25" dirty="0"/>
              <a:t>ECKHART</a:t>
            </a:r>
            <a:r>
              <a:rPr spc="5" dirty="0"/>
              <a:t> </a:t>
            </a:r>
            <a:r>
              <a:rPr spc="-10" dirty="0"/>
              <a:t>CONSULTING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23" name="object 23"/>
          <p:cNvSpPr txBox="1"/>
          <p:nvPr/>
        </p:nvSpPr>
        <p:spPr>
          <a:xfrm>
            <a:off x="3700459" y="4899660"/>
            <a:ext cx="1450340" cy="590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C000"/>
                </a:solidFill>
                <a:latin typeface="Calibri"/>
                <a:cs typeface="Calibri"/>
              </a:rPr>
              <a:t>Conclusion</a:t>
            </a:r>
            <a:endParaRPr sz="1400" dirty="0">
              <a:solidFill>
                <a:srgbClr val="FFC00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sz="1200" dirty="0">
                <a:solidFill>
                  <a:srgbClr val="FFC000"/>
                </a:solidFill>
                <a:latin typeface="Calibri"/>
                <a:cs typeface="Calibri"/>
              </a:rPr>
              <a:t>Questions</a:t>
            </a:r>
            <a:r>
              <a:rPr sz="1200" spc="-3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C000"/>
                </a:solidFill>
                <a:latin typeface="Calibri"/>
                <a:cs typeface="Calibri"/>
              </a:rPr>
              <a:t>&amp;</a:t>
            </a:r>
            <a:r>
              <a:rPr sz="1200" spc="-3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C000"/>
                </a:solidFill>
                <a:latin typeface="Calibri"/>
                <a:cs typeface="Calibri"/>
              </a:rPr>
              <a:t>Resources</a:t>
            </a:r>
            <a:endParaRPr sz="1200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  <p:pic>
        <p:nvPicPr>
          <p:cNvPr id="27" name="Picture 26" descr="A yellow circle with white letters&#10;&#10;Description automatically generated">
            <a:extLst>
              <a:ext uri="{FF2B5EF4-FFF2-40B4-BE49-F238E27FC236}">
                <a16:creationId xmlns:a16="http://schemas.microsoft.com/office/drawing/2014/main" id="{C94D0ABB-5BA2-B010-8CBF-ABFDDA94AC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3" t="12495" r="4575" b="15317"/>
          <a:stretch/>
        </p:blipFill>
        <p:spPr>
          <a:xfrm>
            <a:off x="930391" y="2794349"/>
            <a:ext cx="1918102" cy="19135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with yellow dots&#10;&#10;Description automatically generated">
            <a:extLst>
              <a:ext uri="{FF2B5EF4-FFF2-40B4-BE49-F238E27FC236}">
                <a16:creationId xmlns:a16="http://schemas.microsoft.com/office/drawing/2014/main" id="{005E9A64-EF6B-3898-11E5-C4647E2AC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002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21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943" y="608076"/>
            <a:ext cx="4306570" cy="461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Questions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&amp;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Resources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1400" dirty="0">
                <a:latin typeface="Calibri"/>
                <a:cs typeface="Calibri"/>
              </a:rPr>
              <a:t>Contact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EC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Case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Competition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Team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with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Any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Questions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35176" y="3296411"/>
            <a:ext cx="130683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400" b="1" dirty="0">
                <a:latin typeface="Calibri"/>
                <a:cs typeface="Calibri"/>
              </a:rPr>
              <a:t>Jillian Robertson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xfrm>
            <a:off x="810945" y="6440913"/>
            <a:ext cx="1306830" cy="1603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lang="en-US" spc="-25" dirty="0"/>
              <a:t>2024</a:t>
            </a:r>
            <a:r>
              <a:rPr lang="en-US" spc="-35" dirty="0"/>
              <a:t> </a:t>
            </a:r>
            <a:r>
              <a:rPr lang="en-US" spc="-10" dirty="0"/>
              <a:t>CASE</a:t>
            </a:r>
            <a:r>
              <a:rPr lang="en-US" spc="-30" dirty="0"/>
              <a:t> </a:t>
            </a:r>
            <a:r>
              <a:rPr lang="en-US" spc="-10" dirty="0"/>
              <a:t>COMPETITION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25" dirty="0"/>
              <a:t>ECKHART</a:t>
            </a:r>
            <a:r>
              <a:rPr spc="5" dirty="0"/>
              <a:t> </a:t>
            </a:r>
            <a:r>
              <a:rPr spc="-10" dirty="0"/>
              <a:t>CONSULTING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11" name="object 11"/>
          <p:cNvSpPr txBox="1"/>
          <p:nvPr/>
        </p:nvSpPr>
        <p:spPr>
          <a:xfrm>
            <a:off x="3953438" y="3314866"/>
            <a:ext cx="123712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400" b="1" dirty="0">
                <a:latin typeface="Calibri"/>
                <a:cs typeface="Calibri"/>
              </a:rPr>
              <a:t>Leena </a:t>
            </a:r>
            <a:r>
              <a:rPr lang="en-GB" sz="1400" b="1" dirty="0" err="1">
                <a:latin typeface="Calibri"/>
                <a:cs typeface="Calibri"/>
              </a:rPr>
              <a:t>Tantaway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56006" y="5761547"/>
            <a:ext cx="98608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400" b="1" dirty="0">
                <a:latin typeface="Calibri"/>
                <a:cs typeface="Calibri"/>
              </a:rPr>
              <a:t>Sophia Gilani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04854" y="3294119"/>
            <a:ext cx="10883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400" b="1" spc="-25" dirty="0">
                <a:latin typeface="Calibri"/>
                <a:cs typeface="Calibri"/>
              </a:rPr>
              <a:t>Sophie Burgess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82180" y="5765291"/>
            <a:ext cx="10128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400" b="1" dirty="0">
                <a:latin typeface="Calibri"/>
                <a:cs typeface="Calibri"/>
              </a:rPr>
              <a:t>Jacinta Lopez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86719" y="5761547"/>
            <a:ext cx="157757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400" b="1" dirty="0" err="1">
                <a:latin typeface="Calibri"/>
                <a:cs typeface="Calibri"/>
              </a:rPr>
              <a:t>Panchali</a:t>
            </a:r>
            <a:r>
              <a:rPr lang="en-GB" sz="1400" b="1" dirty="0">
                <a:latin typeface="Calibri"/>
                <a:cs typeface="Calibri"/>
              </a:rPr>
              <a:t> Choudhary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0E9BB40-CC1C-094A-7C73-269E49D6C3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980" y="3955377"/>
            <a:ext cx="1577573" cy="1577573"/>
          </a:xfrm>
          <a:prstGeom prst="ellipse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2BEEF74-2845-7C44-D209-07F2165634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985" y="3951038"/>
            <a:ext cx="1581912" cy="1581912"/>
          </a:xfrm>
          <a:prstGeom prst="ellipse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2682327-8CC7-11B1-380B-5759ECB13D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104" y="1596229"/>
            <a:ext cx="1581912" cy="1581912"/>
          </a:xfrm>
          <a:prstGeom prst="ellipse">
            <a:avLst/>
          </a:prstGeom>
        </p:spPr>
      </p:pic>
      <p:pic>
        <p:nvPicPr>
          <p:cNvPr id="8194" name="Picture 2" descr="Sophie Burgess">
            <a:extLst>
              <a:ext uri="{FF2B5EF4-FFF2-40B4-BE49-F238E27FC236}">
                <a16:creationId xmlns:a16="http://schemas.microsoft.com/office/drawing/2014/main" id="{0E63E55A-8C29-DCCE-9F91-BD8868000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985" y="1597909"/>
            <a:ext cx="1581912" cy="158191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Leena Tantawy">
            <a:extLst>
              <a:ext uri="{FF2B5EF4-FFF2-40B4-BE49-F238E27FC236}">
                <a16:creationId xmlns:a16="http://schemas.microsoft.com/office/drawing/2014/main" id="{A9CD571D-148F-7E9C-178C-B51271B13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172" y="1595127"/>
            <a:ext cx="1581912" cy="158191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Jacinta Lopez Guzman">
            <a:extLst>
              <a:ext uri="{FF2B5EF4-FFF2-40B4-BE49-F238E27FC236}">
                <a16:creationId xmlns:a16="http://schemas.microsoft.com/office/drawing/2014/main" id="{57F28182-EEEE-AB33-D2A5-759C32D61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103" y="3991892"/>
            <a:ext cx="1581912" cy="158191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942" y="608076"/>
            <a:ext cx="2875296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latin typeface="Calibri"/>
                <a:cs typeface="Calibri"/>
              </a:rPr>
              <a:t>Table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of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Contents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lang="en-US" sz="1400" spc="-30" dirty="0">
                <a:latin typeface="Calibri"/>
                <a:cs typeface="Calibri"/>
              </a:rPr>
              <a:t>April 17, 2024 </a:t>
            </a:r>
            <a:r>
              <a:rPr lang="en-US" sz="1400" dirty="0">
                <a:latin typeface="Calibri"/>
                <a:cs typeface="Calibri"/>
              </a:rPr>
              <a:t>Information</a:t>
            </a:r>
            <a:r>
              <a:rPr lang="en-US" sz="1400" spc="-30" dirty="0">
                <a:latin typeface="Calibri"/>
                <a:cs typeface="Calibri"/>
              </a:rPr>
              <a:t> </a:t>
            </a:r>
            <a:r>
              <a:rPr lang="en-US" sz="1400" spc="-10" dirty="0">
                <a:latin typeface="Calibri"/>
                <a:cs typeface="Calibri"/>
              </a:rPr>
              <a:t>Session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691919"/>
            <a:ext cx="3778885" cy="4173854"/>
            <a:chOff x="0" y="1691919"/>
            <a:chExt cx="3778885" cy="4173854"/>
          </a:xfrm>
        </p:grpSpPr>
        <p:sp>
          <p:nvSpPr>
            <p:cNvPr id="4" name="object 4"/>
            <p:cNvSpPr/>
            <p:nvPr/>
          </p:nvSpPr>
          <p:spPr>
            <a:xfrm>
              <a:off x="0" y="1809532"/>
              <a:ext cx="3778885" cy="3938270"/>
            </a:xfrm>
            <a:custGeom>
              <a:avLst/>
              <a:gdLst/>
              <a:ahLst/>
              <a:cxnLst/>
              <a:rect l="l" t="t" r="r" b="b"/>
              <a:pathLst>
                <a:path w="3778885" h="3938270">
                  <a:moveTo>
                    <a:pt x="0" y="1190655"/>
                  </a:moveTo>
                  <a:lnTo>
                    <a:pt x="17914" y="1150288"/>
                  </a:lnTo>
                  <a:lnTo>
                    <a:pt x="37406" y="1108992"/>
                  </a:lnTo>
                  <a:lnTo>
                    <a:pt x="57821" y="1068228"/>
                  </a:lnTo>
                  <a:lnTo>
                    <a:pt x="79144" y="1028009"/>
                  </a:lnTo>
                  <a:lnTo>
                    <a:pt x="101362" y="988348"/>
                  </a:lnTo>
                  <a:lnTo>
                    <a:pt x="124462" y="949259"/>
                  </a:lnTo>
                  <a:lnTo>
                    <a:pt x="148430" y="910755"/>
                  </a:lnTo>
                  <a:lnTo>
                    <a:pt x="173254" y="872850"/>
                  </a:lnTo>
                  <a:lnTo>
                    <a:pt x="198918" y="835557"/>
                  </a:lnTo>
                  <a:lnTo>
                    <a:pt x="225411" y="798890"/>
                  </a:lnTo>
                  <a:lnTo>
                    <a:pt x="252717" y="762861"/>
                  </a:lnTo>
                  <a:lnTo>
                    <a:pt x="280825" y="727486"/>
                  </a:lnTo>
                  <a:lnTo>
                    <a:pt x="309720" y="692776"/>
                  </a:lnTo>
                  <a:lnTo>
                    <a:pt x="339389" y="658747"/>
                  </a:lnTo>
                  <a:lnTo>
                    <a:pt x="369819" y="625410"/>
                  </a:lnTo>
                  <a:lnTo>
                    <a:pt x="400996" y="592780"/>
                  </a:lnTo>
                  <a:lnTo>
                    <a:pt x="432906" y="560870"/>
                  </a:lnTo>
                  <a:lnTo>
                    <a:pt x="465536" y="529693"/>
                  </a:lnTo>
                  <a:lnTo>
                    <a:pt x="498873" y="499263"/>
                  </a:lnTo>
                  <a:lnTo>
                    <a:pt x="532902" y="469594"/>
                  </a:lnTo>
                  <a:lnTo>
                    <a:pt x="567612" y="440699"/>
                  </a:lnTo>
                  <a:lnTo>
                    <a:pt x="602987" y="412591"/>
                  </a:lnTo>
                  <a:lnTo>
                    <a:pt x="639016" y="385285"/>
                  </a:lnTo>
                  <a:lnTo>
                    <a:pt x="675683" y="358792"/>
                  </a:lnTo>
                  <a:lnTo>
                    <a:pt x="712976" y="333128"/>
                  </a:lnTo>
                  <a:lnTo>
                    <a:pt x="750881" y="308304"/>
                  </a:lnTo>
                  <a:lnTo>
                    <a:pt x="789385" y="284336"/>
                  </a:lnTo>
                  <a:lnTo>
                    <a:pt x="828474" y="261236"/>
                  </a:lnTo>
                  <a:lnTo>
                    <a:pt x="868135" y="239018"/>
                  </a:lnTo>
                  <a:lnTo>
                    <a:pt x="908354" y="217695"/>
                  </a:lnTo>
                  <a:lnTo>
                    <a:pt x="949118" y="197280"/>
                  </a:lnTo>
                  <a:lnTo>
                    <a:pt x="990414" y="177788"/>
                  </a:lnTo>
                  <a:lnTo>
                    <a:pt x="1032227" y="159232"/>
                  </a:lnTo>
                  <a:lnTo>
                    <a:pt x="1074544" y="141625"/>
                  </a:lnTo>
                  <a:lnTo>
                    <a:pt x="1117353" y="124980"/>
                  </a:lnTo>
                  <a:lnTo>
                    <a:pt x="1160639" y="109312"/>
                  </a:lnTo>
                  <a:lnTo>
                    <a:pt x="1204388" y="94633"/>
                  </a:lnTo>
                  <a:lnTo>
                    <a:pt x="1248589" y="80958"/>
                  </a:lnTo>
                  <a:lnTo>
                    <a:pt x="1293226" y="68299"/>
                  </a:lnTo>
                  <a:lnTo>
                    <a:pt x="1338286" y="56670"/>
                  </a:lnTo>
                  <a:lnTo>
                    <a:pt x="1383757" y="46084"/>
                  </a:lnTo>
                  <a:lnTo>
                    <a:pt x="1429624" y="36556"/>
                  </a:lnTo>
                  <a:lnTo>
                    <a:pt x="1475875" y="28098"/>
                  </a:lnTo>
                  <a:lnTo>
                    <a:pt x="1522494" y="20724"/>
                  </a:lnTo>
                  <a:lnTo>
                    <a:pt x="1569470" y="14448"/>
                  </a:lnTo>
                  <a:lnTo>
                    <a:pt x="1616789" y="9282"/>
                  </a:lnTo>
                  <a:lnTo>
                    <a:pt x="1664437" y="5241"/>
                  </a:lnTo>
                  <a:lnTo>
                    <a:pt x="1712400" y="2338"/>
                  </a:lnTo>
                  <a:lnTo>
                    <a:pt x="1760665" y="586"/>
                  </a:lnTo>
                  <a:lnTo>
                    <a:pt x="1809220" y="0"/>
                  </a:lnTo>
                  <a:lnTo>
                    <a:pt x="1857774" y="586"/>
                  </a:lnTo>
                  <a:lnTo>
                    <a:pt x="1906039" y="2338"/>
                  </a:lnTo>
                  <a:lnTo>
                    <a:pt x="1954003" y="5241"/>
                  </a:lnTo>
                  <a:lnTo>
                    <a:pt x="2001650" y="9282"/>
                  </a:lnTo>
                  <a:lnTo>
                    <a:pt x="2048969" y="14448"/>
                  </a:lnTo>
                  <a:lnTo>
                    <a:pt x="2095945" y="20724"/>
                  </a:lnTo>
                  <a:lnTo>
                    <a:pt x="2142565" y="28098"/>
                  </a:lnTo>
                  <a:lnTo>
                    <a:pt x="2188815" y="36556"/>
                  </a:lnTo>
                  <a:lnTo>
                    <a:pt x="2234682" y="46084"/>
                  </a:lnTo>
                  <a:lnTo>
                    <a:pt x="2280153" y="56670"/>
                  </a:lnTo>
                  <a:lnTo>
                    <a:pt x="2325214" y="68299"/>
                  </a:lnTo>
                  <a:lnTo>
                    <a:pt x="2369851" y="80958"/>
                  </a:lnTo>
                  <a:lnTo>
                    <a:pt x="2414051" y="94633"/>
                  </a:lnTo>
                  <a:lnTo>
                    <a:pt x="2457801" y="109312"/>
                  </a:lnTo>
                  <a:lnTo>
                    <a:pt x="2501087" y="124980"/>
                  </a:lnTo>
                  <a:lnTo>
                    <a:pt x="2543895" y="141625"/>
                  </a:lnTo>
                  <a:lnTo>
                    <a:pt x="2586213" y="159232"/>
                  </a:lnTo>
                  <a:lnTo>
                    <a:pt x="2628026" y="177788"/>
                  </a:lnTo>
                  <a:lnTo>
                    <a:pt x="2669321" y="197280"/>
                  </a:lnTo>
                  <a:lnTo>
                    <a:pt x="2710085" y="217695"/>
                  </a:lnTo>
                  <a:lnTo>
                    <a:pt x="2750305" y="239018"/>
                  </a:lnTo>
                  <a:lnTo>
                    <a:pt x="2789966" y="261236"/>
                  </a:lnTo>
                  <a:lnTo>
                    <a:pt x="2829055" y="284336"/>
                  </a:lnTo>
                  <a:lnTo>
                    <a:pt x="2867559" y="308304"/>
                  </a:lnTo>
                  <a:lnTo>
                    <a:pt x="2905464" y="333128"/>
                  </a:lnTo>
                  <a:lnTo>
                    <a:pt x="2942757" y="358792"/>
                  </a:lnTo>
                  <a:lnTo>
                    <a:pt x="2979424" y="385285"/>
                  </a:lnTo>
                  <a:lnTo>
                    <a:pt x="3015452" y="412591"/>
                  </a:lnTo>
                  <a:lnTo>
                    <a:pt x="3050828" y="440699"/>
                  </a:lnTo>
                  <a:lnTo>
                    <a:pt x="3085537" y="469594"/>
                  </a:lnTo>
                  <a:lnTo>
                    <a:pt x="3119567" y="499263"/>
                  </a:lnTo>
                  <a:lnTo>
                    <a:pt x="3152904" y="529693"/>
                  </a:lnTo>
                  <a:lnTo>
                    <a:pt x="3185534" y="560870"/>
                  </a:lnTo>
                  <a:lnTo>
                    <a:pt x="3217444" y="592780"/>
                  </a:lnTo>
                  <a:lnTo>
                    <a:pt x="3248621" y="625410"/>
                  </a:lnTo>
                  <a:lnTo>
                    <a:pt x="3279050" y="658747"/>
                  </a:lnTo>
                  <a:lnTo>
                    <a:pt x="3308720" y="692776"/>
                  </a:lnTo>
                  <a:lnTo>
                    <a:pt x="3337615" y="727486"/>
                  </a:lnTo>
                  <a:lnTo>
                    <a:pt x="3365723" y="762861"/>
                  </a:lnTo>
                  <a:lnTo>
                    <a:pt x="3393029" y="798890"/>
                  </a:lnTo>
                  <a:lnTo>
                    <a:pt x="3419522" y="835557"/>
                  </a:lnTo>
                  <a:lnTo>
                    <a:pt x="3445186" y="872850"/>
                  </a:lnTo>
                  <a:lnTo>
                    <a:pt x="3470010" y="910755"/>
                  </a:lnTo>
                  <a:lnTo>
                    <a:pt x="3493978" y="949259"/>
                  </a:lnTo>
                  <a:lnTo>
                    <a:pt x="3517078" y="988348"/>
                  </a:lnTo>
                  <a:lnTo>
                    <a:pt x="3539296" y="1028009"/>
                  </a:lnTo>
                  <a:lnTo>
                    <a:pt x="3560619" y="1068228"/>
                  </a:lnTo>
                  <a:lnTo>
                    <a:pt x="3581034" y="1108992"/>
                  </a:lnTo>
                  <a:lnTo>
                    <a:pt x="3600526" y="1150288"/>
                  </a:lnTo>
                  <a:lnTo>
                    <a:pt x="3619082" y="1192101"/>
                  </a:lnTo>
                  <a:lnTo>
                    <a:pt x="3636689" y="1234418"/>
                  </a:lnTo>
                  <a:lnTo>
                    <a:pt x="3653334" y="1277227"/>
                  </a:lnTo>
                  <a:lnTo>
                    <a:pt x="3669002" y="1320513"/>
                  </a:lnTo>
                  <a:lnTo>
                    <a:pt x="3683681" y="1364262"/>
                  </a:lnTo>
                  <a:lnTo>
                    <a:pt x="3697356" y="1408463"/>
                  </a:lnTo>
                  <a:lnTo>
                    <a:pt x="3710015" y="1453100"/>
                  </a:lnTo>
                  <a:lnTo>
                    <a:pt x="3721644" y="1498160"/>
                  </a:lnTo>
                  <a:lnTo>
                    <a:pt x="3732230" y="1543631"/>
                  </a:lnTo>
                  <a:lnTo>
                    <a:pt x="3741758" y="1589498"/>
                  </a:lnTo>
                  <a:lnTo>
                    <a:pt x="3750216" y="1635749"/>
                  </a:lnTo>
                  <a:lnTo>
                    <a:pt x="3757590" y="1682368"/>
                  </a:lnTo>
                  <a:lnTo>
                    <a:pt x="3763866" y="1729344"/>
                  </a:lnTo>
                  <a:lnTo>
                    <a:pt x="3769032" y="1776663"/>
                  </a:lnTo>
                  <a:lnTo>
                    <a:pt x="3773073" y="1824311"/>
                  </a:lnTo>
                  <a:lnTo>
                    <a:pt x="3775976" y="1872274"/>
                  </a:lnTo>
                  <a:lnTo>
                    <a:pt x="3777728" y="1920539"/>
                  </a:lnTo>
                  <a:lnTo>
                    <a:pt x="3778315" y="1969094"/>
                  </a:lnTo>
                  <a:lnTo>
                    <a:pt x="3777728" y="2017648"/>
                  </a:lnTo>
                  <a:lnTo>
                    <a:pt x="3775976" y="2065913"/>
                  </a:lnTo>
                  <a:lnTo>
                    <a:pt x="3773073" y="2113877"/>
                  </a:lnTo>
                  <a:lnTo>
                    <a:pt x="3769032" y="2161524"/>
                  </a:lnTo>
                  <a:lnTo>
                    <a:pt x="3763866" y="2208843"/>
                  </a:lnTo>
                  <a:lnTo>
                    <a:pt x="3757590" y="2255819"/>
                  </a:lnTo>
                  <a:lnTo>
                    <a:pt x="3750216" y="2302439"/>
                  </a:lnTo>
                  <a:lnTo>
                    <a:pt x="3741758" y="2348689"/>
                  </a:lnTo>
                  <a:lnTo>
                    <a:pt x="3732230" y="2394556"/>
                  </a:lnTo>
                  <a:lnTo>
                    <a:pt x="3721644" y="2440027"/>
                  </a:lnTo>
                  <a:lnTo>
                    <a:pt x="3710015" y="2485088"/>
                  </a:lnTo>
                  <a:lnTo>
                    <a:pt x="3697356" y="2529725"/>
                  </a:lnTo>
                  <a:lnTo>
                    <a:pt x="3683681" y="2573925"/>
                  </a:lnTo>
                  <a:lnTo>
                    <a:pt x="3669002" y="2617675"/>
                  </a:lnTo>
                  <a:lnTo>
                    <a:pt x="3653334" y="2660961"/>
                  </a:lnTo>
                  <a:lnTo>
                    <a:pt x="3636689" y="2703769"/>
                  </a:lnTo>
                  <a:lnTo>
                    <a:pt x="3619082" y="2746087"/>
                  </a:lnTo>
                  <a:lnTo>
                    <a:pt x="3600526" y="2787900"/>
                  </a:lnTo>
                  <a:lnTo>
                    <a:pt x="3581034" y="2829195"/>
                  </a:lnTo>
                  <a:lnTo>
                    <a:pt x="3560619" y="2869959"/>
                  </a:lnTo>
                  <a:lnTo>
                    <a:pt x="3539296" y="2910179"/>
                  </a:lnTo>
                  <a:lnTo>
                    <a:pt x="3517078" y="2949840"/>
                  </a:lnTo>
                  <a:lnTo>
                    <a:pt x="3493978" y="2988929"/>
                  </a:lnTo>
                  <a:lnTo>
                    <a:pt x="3470010" y="3027433"/>
                  </a:lnTo>
                  <a:lnTo>
                    <a:pt x="3445186" y="3065338"/>
                  </a:lnTo>
                  <a:lnTo>
                    <a:pt x="3419522" y="3102631"/>
                  </a:lnTo>
                  <a:lnTo>
                    <a:pt x="3393029" y="3139298"/>
                  </a:lnTo>
                  <a:lnTo>
                    <a:pt x="3365723" y="3175326"/>
                  </a:lnTo>
                  <a:lnTo>
                    <a:pt x="3337615" y="3210702"/>
                  </a:lnTo>
                  <a:lnTo>
                    <a:pt x="3308720" y="3245411"/>
                  </a:lnTo>
                  <a:lnTo>
                    <a:pt x="3279050" y="3279441"/>
                  </a:lnTo>
                  <a:lnTo>
                    <a:pt x="3248621" y="3312778"/>
                  </a:lnTo>
                  <a:lnTo>
                    <a:pt x="3217444" y="3345408"/>
                  </a:lnTo>
                  <a:lnTo>
                    <a:pt x="3185534" y="3377318"/>
                  </a:lnTo>
                  <a:lnTo>
                    <a:pt x="3152904" y="3408495"/>
                  </a:lnTo>
                  <a:lnTo>
                    <a:pt x="3119567" y="3438924"/>
                  </a:lnTo>
                  <a:lnTo>
                    <a:pt x="3085537" y="3468594"/>
                  </a:lnTo>
                  <a:lnTo>
                    <a:pt x="3050828" y="3497489"/>
                  </a:lnTo>
                  <a:lnTo>
                    <a:pt x="3015452" y="3525597"/>
                  </a:lnTo>
                  <a:lnTo>
                    <a:pt x="2979424" y="3552903"/>
                  </a:lnTo>
                  <a:lnTo>
                    <a:pt x="2942757" y="3579396"/>
                  </a:lnTo>
                  <a:lnTo>
                    <a:pt x="2905464" y="3605060"/>
                  </a:lnTo>
                  <a:lnTo>
                    <a:pt x="2867559" y="3629884"/>
                  </a:lnTo>
                  <a:lnTo>
                    <a:pt x="2829055" y="3653852"/>
                  </a:lnTo>
                  <a:lnTo>
                    <a:pt x="2789966" y="3676952"/>
                  </a:lnTo>
                  <a:lnTo>
                    <a:pt x="2750305" y="3699170"/>
                  </a:lnTo>
                  <a:lnTo>
                    <a:pt x="2710085" y="3720493"/>
                  </a:lnTo>
                  <a:lnTo>
                    <a:pt x="2669321" y="3740908"/>
                  </a:lnTo>
                  <a:lnTo>
                    <a:pt x="2628026" y="3760400"/>
                  </a:lnTo>
                  <a:lnTo>
                    <a:pt x="2586213" y="3778956"/>
                  </a:lnTo>
                  <a:lnTo>
                    <a:pt x="2543895" y="3796563"/>
                  </a:lnTo>
                  <a:lnTo>
                    <a:pt x="2501087" y="3813208"/>
                  </a:lnTo>
                  <a:lnTo>
                    <a:pt x="2457801" y="3828876"/>
                  </a:lnTo>
                  <a:lnTo>
                    <a:pt x="2414051" y="3843555"/>
                  </a:lnTo>
                  <a:lnTo>
                    <a:pt x="2369851" y="3857230"/>
                  </a:lnTo>
                  <a:lnTo>
                    <a:pt x="2325214" y="3869889"/>
                  </a:lnTo>
                  <a:lnTo>
                    <a:pt x="2280153" y="3881518"/>
                  </a:lnTo>
                  <a:lnTo>
                    <a:pt x="2234682" y="3892104"/>
                  </a:lnTo>
                  <a:lnTo>
                    <a:pt x="2188815" y="3901632"/>
                  </a:lnTo>
                  <a:lnTo>
                    <a:pt x="2142565" y="3910090"/>
                  </a:lnTo>
                  <a:lnTo>
                    <a:pt x="2095945" y="3917464"/>
                  </a:lnTo>
                  <a:lnTo>
                    <a:pt x="2048969" y="3923740"/>
                  </a:lnTo>
                  <a:lnTo>
                    <a:pt x="2001650" y="3928906"/>
                  </a:lnTo>
                  <a:lnTo>
                    <a:pt x="1954003" y="3932947"/>
                  </a:lnTo>
                  <a:lnTo>
                    <a:pt x="1906039" y="3935850"/>
                  </a:lnTo>
                  <a:lnTo>
                    <a:pt x="1857774" y="3937602"/>
                  </a:lnTo>
                  <a:lnTo>
                    <a:pt x="1809220" y="3938189"/>
                  </a:lnTo>
                  <a:lnTo>
                    <a:pt x="1760665" y="3937602"/>
                  </a:lnTo>
                  <a:lnTo>
                    <a:pt x="1712400" y="3935850"/>
                  </a:lnTo>
                  <a:lnTo>
                    <a:pt x="1664437" y="3932947"/>
                  </a:lnTo>
                  <a:lnTo>
                    <a:pt x="1616789" y="3928906"/>
                  </a:lnTo>
                  <a:lnTo>
                    <a:pt x="1569470" y="3923740"/>
                  </a:lnTo>
                  <a:lnTo>
                    <a:pt x="1522494" y="3917464"/>
                  </a:lnTo>
                  <a:lnTo>
                    <a:pt x="1475875" y="3910090"/>
                  </a:lnTo>
                  <a:lnTo>
                    <a:pt x="1429624" y="3901632"/>
                  </a:lnTo>
                  <a:lnTo>
                    <a:pt x="1383757" y="3892104"/>
                  </a:lnTo>
                  <a:lnTo>
                    <a:pt x="1338286" y="3881518"/>
                  </a:lnTo>
                  <a:lnTo>
                    <a:pt x="1293226" y="3869889"/>
                  </a:lnTo>
                  <a:lnTo>
                    <a:pt x="1248589" y="3857230"/>
                  </a:lnTo>
                  <a:lnTo>
                    <a:pt x="1204388" y="3843555"/>
                  </a:lnTo>
                  <a:lnTo>
                    <a:pt x="1160639" y="3828876"/>
                  </a:lnTo>
                  <a:lnTo>
                    <a:pt x="1117353" y="3813208"/>
                  </a:lnTo>
                  <a:lnTo>
                    <a:pt x="1074544" y="3796563"/>
                  </a:lnTo>
                  <a:lnTo>
                    <a:pt x="1032227" y="3778956"/>
                  </a:lnTo>
                  <a:lnTo>
                    <a:pt x="990414" y="3760400"/>
                  </a:lnTo>
                  <a:lnTo>
                    <a:pt x="949118" y="3740908"/>
                  </a:lnTo>
                  <a:lnTo>
                    <a:pt x="908354" y="3720493"/>
                  </a:lnTo>
                  <a:lnTo>
                    <a:pt x="868135" y="3699170"/>
                  </a:lnTo>
                  <a:lnTo>
                    <a:pt x="828474" y="3676952"/>
                  </a:lnTo>
                  <a:lnTo>
                    <a:pt x="789385" y="3653852"/>
                  </a:lnTo>
                  <a:lnTo>
                    <a:pt x="750881" y="3629884"/>
                  </a:lnTo>
                  <a:lnTo>
                    <a:pt x="712976" y="3605060"/>
                  </a:lnTo>
                  <a:lnTo>
                    <a:pt x="675683" y="3579396"/>
                  </a:lnTo>
                  <a:lnTo>
                    <a:pt x="639016" y="3552903"/>
                  </a:lnTo>
                  <a:lnTo>
                    <a:pt x="602987" y="3525597"/>
                  </a:lnTo>
                  <a:lnTo>
                    <a:pt x="567612" y="3497489"/>
                  </a:lnTo>
                  <a:lnTo>
                    <a:pt x="532902" y="3468594"/>
                  </a:lnTo>
                  <a:lnTo>
                    <a:pt x="498873" y="3438924"/>
                  </a:lnTo>
                  <a:lnTo>
                    <a:pt x="465536" y="3408495"/>
                  </a:lnTo>
                  <a:lnTo>
                    <a:pt x="432906" y="3377318"/>
                  </a:lnTo>
                  <a:lnTo>
                    <a:pt x="400996" y="3345408"/>
                  </a:lnTo>
                  <a:lnTo>
                    <a:pt x="369819" y="3312778"/>
                  </a:lnTo>
                  <a:lnTo>
                    <a:pt x="339389" y="3279441"/>
                  </a:lnTo>
                  <a:lnTo>
                    <a:pt x="309720" y="3245411"/>
                  </a:lnTo>
                  <a:lnTo>
                    <a:pt x="280825" y="3210702"/>
                  </a:lnTo>
                  <a:lnTo>
                    <a:pt x="252717" y="3175326"/>
                  </a:lnTo>
                  <a:lnTo>
                    <a:pt x="225411" y="3139298"/>
                  </a:lnTo>
                  <a:lnTo>
                    <a:pt x="198918" y="3102631"/>
                  </a:lnTo>
                  <a:lnTo>
                    <a:pt x="173254" y="3065338"/>
                  </a:lnTo>
                  <a:lnTo>
                    <a:pt x="148430" y="3027433"/>
                  </a:lnTo>
                  <a:lnTo>
                    <a:pt x="124462" y="2988929"/>
                  </a:lnTo>
                  <a:lnTo>
                    <a:pt x="101362" y="2949840"/>
                  </a:lnTo>
                  <a:lnTo>
                    <a:pt x="79144" y="2910179"/>
                  </a:lnTo>
                  <a:lnTo>
                    <a:pt x="57821" y="2869959"/>
                  </a:lnTo>
                  <a:lnTo>
                    <a:pt x="37406" y="2829195"/>
                  </a:lnTo>
                  <a:lnTo>
                    <a:pt x="17914" y="2787900"/>
                  </a:lnTo>
                  <a:lnTo>
                    <a:pt x="0" y="2747532"/>
                  </a:lnTo>
                </a:path>
              </a:pathLst>
            </a:custGeom>
            <a:ln w="28575">
              <a:solidFill>
                <a:srgbClr val="AEAA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691919"/>
              <a:ext cx="1811020" cy="4173854"/>
            </a:xfrm>
            <a:custGeom>
              <a:avLst/>
              <a:gdLst/>
              <a:ahLst/>
              <a:cxnLst/>
              <a:rect l="l" t="t" r="r" b="b"/>
              <a:pathLst>
                <a:path w="1811020" h="4173854">
                  <a:moveTo>
                    <a:pt x="0" y="4173415"/>
                  </a:moveTo>
                  <a:lnTo>
                    <a:pt x="0" y="0"/>
                  </a:lnTo>
                  <a:lnTo>
                    <a:pt x="1810834" y="0"/>
                  </a:lnTo>
                  <a:lnTo>
                    <a:pt x="1810834" y="4173415"/>
                  </a:lnTo>
                  <a:lnTo>
                    <a:pt x="0" y="41734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26584" y="1906014"/>
              <a:ext cx="765810" cy="765810"/>
            </a:xfrm>
            <a:custGeom>
              <a:avLst/>
              <a:gdLst/>
              <a:ahLst/>
              <a:cxnLst/>
              <a:rect l="l" t="t" r="r" b="b"/>
              <a:pathLst>
                <a:path w="765810" h="765810">
                  <a:moveTo>
                    <a:pt x="382656" y="0"/>
                  </a:moveTo>
                  <a:lnTo>
                    <a:pt x="334656" y="2981"/>
                  </a:lnTo>
                  <a:lnTo>
                    <a:pt x="288436" y="11686"/>
                  </a:lnTo>
                  <a:lnTo>
                    <a:pt x="244353" y="25757"/>
                  </a:lnTo>
                  <a:lnTo>
                    <a:pt x="202767" y="44834"/>
                  </a:lnTo>
                  <a:lnTo>
                    <a:pt x="164036" y="68559"/>
                  </a:lnTo>
                  <a:lnTo>
                    <a:pt x="128518" y="96573"/>
                  </a:lnTo>
                  <a:lnTo>
                    <a:pt x="96573" y="128518"/>
                  </a:lnTo>
                  <a:lnTo>
                    <a:pt x="68559" y="164036"/>
                  </a:lnTo>
                  <a:lnTo>
                    <a:pt x="44834" y="202767"/>
                  </a:lnTo>
                  <a:lnTo>
                    <a:pt x="25757" y="244353"/>
                  </a:lnTo>
                  <a:lnTo>
                    <a:pt x="11686" y="288436"/>
                  </a:lnTo>
                  <a:lnTo>
                    <a:pt x="2981" y="334656"/>
                  </a:lnTo>
                  <a:lnTo>
                    <a:pt x="0" y="382656"/>
                  </a:lnTo>
                  <a:lnTo>
                    <a:pt x="2981" y="430655"/>
                  </a:lnTo>
                  <a:lnTo>
                    <a:pt x="11686" y="476875"/>
                  </a:lnTo>
                  <a:lnTo>
                    <a:pt x="25757" y="520958"/>
                  </a:lnTo>
                  <a:lnTo>
                    <a:pt x="44834" y="562544"/>
                  </a:lnTo>
                  <a:lnTo>
                    <a:pt x="68559" y="601274"/>
                  </a:lnTo>
                  <a:lnTo>
                    <a:pt x="96573" y="636792"/>
                  </a:lnTo>
                  <a:lnTo>
                    <a:pt x="128518" y="668737"/>
                  </a:lnTo>
                  <a:lnTo>
                    <a:pt x="164036" y="696751"/>
                  </a:lnTo>
                  <a:lnTo>
                    <a:pt x="202767" y="720476"/>
                  </a:lnTo>
                  <a:lnTo>
                    <a:pt x="244353" y="739553"/>
                  </a:lnTo>
                  <a:lnTo>
                    <a:pt x="288436" y="753624"/>
                  </a:lnTo>
                  <a:lnTo>
                    <a:pt x="334656" y="762329"/>
                  </a:lnTo>
                  <a:lnTo>
                    <a:pt x="382656" y="765310"/>
                  </a:lnTo>
                  <a:lnTo>
                    <a:pt x="430655" y="762329"/>
                  </a:lnTo>
                  <a:lnTo>
                    <a:pt x="476875" y="753624"/>
                  </a:lnTo>
                  <a:lnTo>
                    <a:pt x="520958" y="739553"/>
                  </a:lnTo>
                  <a:lnTo>
                    <a:pt x="562544" y="720476"/>
                  </a:lnTo>
                  <a:lnTo>
                    <a:pt x="601274" y="696751"/>
                  </a:lnTo>
                  <a:lnTo>
                    <a:pt x="636792" y="668737"/>
                  </a:lnTo>
                  <a:lnTo>
                    <a:pt x="668737" y="636792"/>
                  </a:lnTo>
                  <a:lnTo>
                    <a:pt x="696751" y="601274"/>
                  </a:lnTo>
                  <a:lnTo>
                    <a:pt x="720476" y="562544"/>
                  </a:lnTo>
                  <a:lnTo>
                    <a:pt x="739553" y="520958"/>
                  </a:lnTo>
                  <a:lnTo>
                    <a:pt x="753624" y="476875"/>
                  </a:lnTo>
                  <a:lnTo>
                    <a:pt x="762329" y="430655"/>
                  </a:lnTo>
                  <a:lnTo>
                    <a:pt x="765310" y="382656"/>
                  </a:lnTo>
                  <a:lnTo>
                    <a:pt x="762329" y="334656"/>
                  </a:lnTo>
                  <a:lnTo>
                    <a:pt x="753624" y="288436"/>
                  </a:lnTo>
                  <a:lnTo>
                    <a:pt x="739553" y="244353"/>
                  </a:lnTo>
                  <a:lnTo>
                    <a:pt x="720476" y="202767"/>
                  </a:lnTo>
                  <a:lnTo>
                    <a:pt x="696751" y="164036"/>
                  </a:lnTo>
                  <a:lnTo>
                    <a:pt x="668737" y="128518"/>
                  </a:lnTo>
                  <a:lnTo>
                    <a:pt x="636792" y="96573"/>
                  </a:lnTo>
                  <a:lnTo>
                    <a:pt x="601274" y="68559"/>
                  </a:lnTo>
                  <a:lnTo>
                    <a:pt x="562544" y="44834"/>
                  </a:lnTo>
                  <a:lnTo>
                    <a:pt x="520958" y="25757"/>
                  </a:lnTo>
                  <a:lnTo>
                    <a:pt x="476875" y="11686"/>
                  </a:lnTo>
                  <a:lnTo>
                    <a:pt x="430655" y="2981"/>
                  </a:lnTo>
                  <a:lnTo>
                    <a:pt x="3826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26584" y="1906014"/>
              <a:ext cx="765810" cy="765810"/>
            </a:xfrm>
            <a:custGeom>
              <a:avLst/>
              <a:gdLst/>
              <a:ahLst/>
              <a:cxnLst/>
              <a:rect l="l" t="t" r="r" b="b"/>
              <a:pathLst>
                <a:path w="765810" h="765810">
                  <a:moveTo>
                    <a:pt x="0" y="382655"/>
                  </a:moveTo>
                  <a:lnTo>
                    <a:pt x="2981" y="334656"/>
                  </a:lnTo>
                  <a:lnTo>
                    <a:pt x="11686" y="288435"/>
                  </a:lnTo>
                  <a:lnTo>
                    <a:pt x="25757" y="244353"/>
                  </a:lnTo>
                  <a:lnTo>
                    <a:pt x="44834" y="202767"/>
                  </a:lnTo>
                  <a:lnTo>
                    <a:pt x="68559" y="164036"/>
                  </a:lnTo>
                  <a:lnTo>
                    <a:pt x="96573" y="128518"/>
                  </a:lnTo>
                  <a:lnTo>
                    <a:pt x="128518" y="96573"/>
                  </a:lnTo>
                  <a:lnTo>
                    <a:pt x="164036" y="68559"/>
                  </a:lnTo>
                  <a:lnTo>
                    <a:pt x="202767" y="44834"/>
                  </a:lnTo>
                  <a:lnTo>
                    <a:pt x="244353" y="25757"/>
                  </a:lnTo>
                  <a:lnTo>
                    <a:pt x="288435" y="11686"/>
                  </a:lnTo>
                  <a:lnTo>
                    <a:pt x="334656" y="2981"/>
                  </a:lnTo>
                  <a:lnTo>
                    <a:pt x="382655" y="0"/>
                  </a:lnTo>
                  <a:lnTo>
                    <a:pt x="430654" y="2981"/>
                  </a:lnTo>
                  <a:lnTo>
                    <a:pt x="476875" y="11686"/>
                  </a:lnTo>
                  <a:lnTo>
                    <a:pt x="520957" y="25757"/>
                  </a:lnTo>
                  <a:lnTo>
                    <a:pt x="562543" y="44834"/>
                  </a:lnTo>
                  <a:lnTo>
                    <a:pt x="601274" y="68559"/>
                  </a:lnTo>
                  <a:lnTo>
                    <a:pt x="636792" y="96573"/>
                  </a:lnTo>
                  <a:lnTo>
                    <a:pt x="668737" y="128518"/>
                  </a:lnTo>
                  <a:lnTo>
                    <a:pt x="696751" y="164036"/>
                  </a:lnTo>
                  <a:lnTo>
                    <a:pt x="720476" y="202767"/>
                  </a:lnTo>
                  <a:lnTo>
                    <a:pt x="739553" y="244353"/>
                  </a:lnTo>
                  <a:lnTo>
                    <a:pt x="753624" y="288435"/>
                  </a:lnTo>
                  <a:lnTo>
                    <a:pt x="762329" y="334656"/>
                  </a:lnTo>
                  <a:lnTo>
                    <a:pt x="765311" y="382655"/>
                  </a:lnTo>
                  <a:lnTo>
                    <a:pt x="762329" y="430654"/>
                  </a:lnTo>
                  <a:lnTo>
                    <a:pt x="753624" y="476875"/>
                  </a:lnTo>
                  <a:lnTo>
                    <a:pt x="739553" y="520957"/>
                  </a:lnTo>
                  <a:lnTo>
                    <a:pt x="720476" y="562543"/>
                  </a:lnTo>
                  <a:lnTo>
                    <a:pt x="696751" y="601274"/>
                  </a:lnTo>
                  <a:lnTo>
                    <a:pt x="668737" y="636792"/>
                  </a:lnTo>
                  <a:lnTo>
                    <a:pt x="636792" y="668737"/>
                  </a:lnTo>
                  <a:lnTo>
                    <a:pt x="601274" y="696751"/>
                  </a:lnTo>
                  <a:lnTo>
                    <a:pt x="562543" y="720476"/>
                  </a:lnTo>
                  <a:lnTo>
                    <a:pt x="520957" y="739553"/>
                  </a:lnTo>
                  <a:lnTo>
                    <a:pt x="476875" y="753624"/>
                  </a:lnTo>
                  <a:lnTo>
                    <a:pt x="430654" y="762329"/>
                  </a:lnTo>
                  <a:lnTo>
                    <a:pt x="382655" y="765311"/>
                  </a:lnTo>
                  <a:lnTo>
                    <a:pt x="334656" y="762329"/>
                  </a:lnTo>
                  <a:lnTo>
                    <a:pt x="288435" y="753624"/>
                  </a:lnTo>
                  <a:lnTo>
                    <a:pt x="244353" y="739553"/>
                  </a:lnTo>
                  <a:lnTo>
                    <a:pt x="202767" y="720476"/>
                  </a:lnTo>
                  <a:lnTo>
                    <a:pt x="164036" y="696751"/>
                  </a:lnTo>
                  <a:lnTo>
                    <a:pt x="128518" y="668737"/>
                  </a:lnTo>
                  <a:lnTo>
                    <a:pt x="96573" y="636792"/>
                  </a:lnTo>
                  <a:lnTo>
                    <a:pt x="68559" y="601274"/>
                  </a:lnTo>
                  <a:lnTo>
                    <a:pt x="44834" y="562543"/>
                  </a:lnTo>
                  <a:lnTo>
                    <a:pt x="25757" y="520957"/>
                  </a:lnTo>
                  <a:lnTo>
                    <a:pt x="11686" y="476875"/>
                  </a:lnTo>
                  <a:lnTo>
                    <a:pt x="2981" y="430654"/>
                  </a:lnTo>
                  <a:lnTo>
                    <a:pt x="0" y="382655"/>
                  </a:lnTo>
                  <a:close/>
                </a:path>
              </a:pathLst>
            </a:custGeom>
            <a:ln w="2857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017164" y="2062479"/>
            <a:ext cx="18669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50" dirty="0">
                <a:solidFill>
                  <a:srgbClr val="FFC000"/>
                </a:solidFill>
                <a:latin typeface="Calibri"/>
                <a:cs typeface="Calibri"/>
              </a:rPr>
              <a:t>2</a:t>
            </a:r>
            <a:endParaRPr sz="2500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381371" y="3381683"/>
            <a:ext cx="794385" cy="794385"/>
            <a:chOff x="3381371" y="3381683"/>
            <a:chExt cx="794385" cy="794385"/>
          </a:xfrm>
        </p:grpSpPr>
        <p:sp>
          <p:nvSpPr>
            <p:cNvPr id="11" name="object 11"/>
            <p:cNvSpPr/>
            <p:nvPr/>
          </p:nvSpPr>
          <p:spPr>
            <a:xfrm>
              <a:off x="3395658" y="3395971"/>
              <a:ext cx="765810" cy="765810"/>
            </a:xfrm>
            <a:custGeom>
              <a:avLst/>
              <a:gdLst/>
              <a:ahLst/>
              <a:cxnLst/>
              <a:rect l="l" t="t" r="r" b="b"/>
              <a:pathLst>
                <a:path w="765810" h="765810">
                  <a:moveTo>
                    <a:pt x="382656" y="0"/>
                  </a:moveTo>
                  <a:lnTo>
                    <a:pt x="334656" y="2981"/>
                  </a:lnTo>
                  <a:lnTo>
                    <a:pt x="288436" y="11686"/>
                  </a:lnTo>
                  <a:lnTo>
                    <a:pt x="244353" y="25757"/>
                  </a:lnTo>
                  <a:lnTo>
                    <a:pt x="202767" y="44834"/>
                  </a:lnTo>
                  <a:lnTo>
                    <a:pt x="164036" y="68559"/>
                  </a:lnTo>
                  <a:lnTo>
                    <a:pt x="128518" y="96573"/>
                  </a:lnTo>
                  <a:lnTo>
                    <a:pt x="96573" y="128518"/>
                  </a:lnTo>
                  <a:lnTo>
                    <a:pt x="68559" y="164035"/>
                  </a:lnTo>
                  <a:lnTo>
                    <a:pt x="44834" y="202766"/>
                  </a:lnTo>
                  <a:lnTo>
                    <a:pt x="25757" y="244352"/>
                  </a:lnTo>
                  <a:lnTo>
                    <a:pt x="11686" y="288435"/>
                  </a:lnTo>
                  <a:lnTo>
                    <a:pt x="2981" y="334655"/>
                  </a:lnTo>
                  <a:lnTo>
                    <a:pt x="0" y="382654"/>
                  </a:lnTo>
                  <a:lnTo>
                    <a:pt x="2981" y="430654"/>
                  </a:lnTo>
                  <a:lnTo>
                    <a:pt x="11686" y="476874"/>
                  </a:lnTo>
                  <a:lnTo>
                    <a:pt x="25757" y="520957"/>
                  </a:lnTo>
                  <a:lnTo>
                    <a:pt x="44834" y="562543"/>
                  </a:lnTo>
                  <a:lnTo>
                    <a:pt x="68559" y="601274"/>
                  </a:lnTo>
                  <a:lnTo>
                    <a:pt x="96573" y="636792"/>
                  </a:lnTo>
                  <a:lnTo>
                    <a:pt x="128518" y="668737"/>
                  </a:lnTo>
                  <a:lnTo>
                    <a:pt x="164036" y="696751"/>
                  </a:lnTo>
                  <a:lnTo>
                    <a:pt x="202767" y="720476"/>
                  </a:lnTo>
                  <a:lnTo>
                    <a:pt x="244353" y="739553"/>
                  </a:lnTo>
                  <a:lnTo>
                    <a:pt x="288436" y="753624"/>
                  </a:lnTo>
                  <a:lnTo>
                    <a:pt x="334656" y="762329"/>
                  </a:lnTo>
                  <a:lnTo>
                    <a:pt x="382656" y="765310"/>
                  </a:lnTo>
                  <a:lnTo>
                    <a:pt x="430655" y="762329"/>
                  </a:lnTo>
                  <a:lnTo>
                    <a:pt x="476875" y="753624"/>
                  </a:lnTo>
                  <a:lnTo>
                    <a:pt x="520958" y="739553"/>
                  </a:lnTo>
                  <a:lnTo>
                    <a:pt x="562544" y="720476"/>
                  </a:lnTo>
                  <a:lnTo>
                    <a:pt x="601274" y="696751"/>
                  </a:lnTo>
                  <a:lnTo>
                    <a:pt x="636792" y="668737"/>
                  </a:lnTo>
                  <a:lnTo>
                    <a:pt x="668737" y="636792"/>
                  </a:lnTo>
                  <a:lnTo>
                    <a:pt x="696751" y="601274"/>
                  </a:lnTo>
                  <a:lnTo>
                    <a:pt x="720476" y="562543"/>
                  </a:lnTo>
                  <a:lnTo>
                    <a:pt x="739553" y="520957"/>
                  </a:lnTo>
                  <a:lnTo>
                    <a:pt x="753624" y="476874"/>
                  </a:lnTo>
                  <a:lnTo>
                    <a:pt x="762329" y="430654"/>
                  </a:lnTo>
                  <a:lnTo>
                    <a:pt x="765310" y="382654"/>
                  </a:lnTo>
                  <a:lnTo>
                    <a:pt x="762329" y="334655"/>
                  </a:lnTo>
                  <a:lnTo>
                    <a:pt x="753624" y="288435"/>
                  </a:lnTo>
                  <a:lnTo>
                    <a:pt x="739553" y="244352"/>
                  </a:lnTo>
                  <a:lnTo>
                    <a:pt x="720476" y="202766"/>
                  </a:lnTo>
                  <a:lnTo>
                    <a:pt x="696751" y="164035"/>
                  </a:lnTo>
                  <a:lnTo>
                    <a:pt x="668737" y="128518"/>
                  </a:lnTo>
                  <a:lnTo>
                    <a:pt x="636792" y="96573"/>
                  </a:lnTo>
                  <a:lnTo>
                    <a:pt x="601274" y="68559"/>
                  </a:lnTo>
                  <a:lnTo>
                    <a:pt x="562544" y="44834"/>
                  </a:lnTo>
                  <a:lnTo>
                    <a:pt x="520958" y="25757"/>
                  </a:lnTo>
                  <a:lnTo>
                    <a:pt x="476875" y="11686"/>
                  </a:lnTo>
                  <a:lnTo>
                    <a:pt x="430655" y="2981"/>
                  </a:lnTo>
                  <a:lnTo>
                    <a:pt x="3826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95658" y="3395971"/>
              <a:ext cx="765810" cy="765810"/>
            </a:xfrm>
            <a:custGeom>
              <a:avLst/>
              <a:gdLst/>
              <a:ahLst/>
              <a:cxnLst/>
              <a:rect l="l" t="t" r="r" b="b"/>
              <a:pathLst>
                <a:path w="765810" h="765810">
                  <a:moveTo>
                    <a:pt x="0" y="382655"/>
                  </a:moveTo>
                  <a:lnTo>
                    <a:pt x="2981" y="334656"/>
                  </a:lnTo>
                  <a:lnTo>
                    <a:pt x="11686" y="288435"/>
                  </a:lnTo>
                  <a:lnTo>
                    <a:pt x="25757" y="244353"/>
                  </a:lnTo>
                  <a:lnTo>
                    <a:pt x="44834" y="202767"/>
                  </a:lnTo>
                  <a:lnTo>
                    <a:pt x="68559" y="164036"/>
                  </a:lnTo>
                  <a:lnTo>
                    <a:pt x="96573" y="128518"/>
                  </a:lnTo>
                  <a:lnTo>
                    <a:pt x="128518" y="96573"/>
                  </a:lnTo>
                  <a:lnTo>
                    <a:pt x="164036" y="68559"/>
                  </a:lnTo>
                  <a:lnTo>
                    <a:pt x="202767" y="44834"/>
                  </a:lnTo>
                  <a:lnTo>
                    <a:pt x="244353" y="25757"/>
                  </a:lnTo>
                  <a:lnTo>
                    <a:pt x="288435" y="11686"/>
                  </a:lnTo>
                  <a:lnTo>
                    <a:pt x="334656" y="2981"/>
                  </a:lnTo>
                  <a:lnTo>
                    <a:pt x="382655" y="0"/>
                  </a:lnTo>
                  <a:lnTo>
                    <a:pt x="430654" y="2981"/>
                  </a:lnTo>
                  <a:lnTo>
                    <a:pt x="476875" y="11686"/>
                  </a:lnTo>
                  <a:lnTo>
                    <a:pt x="520957" y="25757"/>
                  </a:lnTo>
                  <a:lnTo>
                    <a:pt x="562543" y="44834"/>
                  </a:lnTo>
                  <a:lnTo>
                    <a:pt x="601274" y="68559"/>
                  </a:lnTo>
                  <a:lnTo>
                    <a:pt x="636792" y="96573"/>
                  </a:lnTo>
                  <a:lnTo>
                    <a:pt x="668737" y="128518"/>
                  </a:lnTo>
                  <a:lnTo>
                    <a:pt x="696751" y="164036"/>
                  </a:lnTo>
                  <a:lnTo>
                    <a:pt x="720476" y="202767"/>
                  </a:lnTo>
                  <a:lnTo>
                    <a:pt x="739553" y="244353"/>
                  </a:lnTo>
                  <a:lnTo>
                    <a:pt x="753624" y="288435"/>
                  </a:lnTo>
                  <a:lnTo>
                    <a:pt x="762329" y="334656"/>
                  </a:lnTo>
                  <a:lnTo>
                    <a:pt x="765311" y="382655"/>
                  </a:lnTo>
                  <a:lnTo>
                    <a:pt x="762329" y="430654"/>
                  </a:lnTo>
                  <a:lnTo>
                    <a:pt x="753624" y="476875"/>
                  </a:lnTo>
                  <a:lnTo>
                    <a:pt x="739553" y="520957"/>
                  </a:lnTo>
                  <a:lnTo>
                    <a:pt x="720476" y="562543"/>
                  </a:lnTo>
                  <a:lnTo>
                    <a:pt x="696751" y="601274"/>
                  </a:lnTo>
                  <a:lnTo>
                    <a:pt x="668737" y="636792"/>
                  </a:lnTo>
                  <a:lnTo>
                    <a:pt x="636792" y="668737"/>
                  </a:lnTo>
                  <a:lnTo>
                    <a:pt x="601274" y="696751"/>
                  </a:lnTo>
                  <a:lnTo>
                    <a:pt x="562543" y="720476"/>
                  </a:lnTo>
                  <a:lnTo>
                    <a:pt x="520957" y="739553"/>
                  </a:lnTo>
                  <a:lnTo>
                    <a:pt x="476875" y="753624"/>
                  </a:lnTo>
                  <a:lnTo>
                    <a:pt x="430654" y="762329"/>
                  </a:lnTo>
                  <a:lnTo>
                    <a:pt x="382655" y="765311"/>
                  </a:lnTo>
                  <a:lnTo>
                    <a:pt x="334656" y="762329"/>
                  </a:lnTo>
                  <a:lnTo>
                    <a:pt x="288435" y="753624"/>
                  </a:lnTo>
                  <a:lnTo>
                    <a:pt x="244353" y="739553"/>
                  </a:lnTo>
                  <a:lnTo>
                    <a:pt x="202767" y="720476"/>
                  </a:lnTo>
                  <a:lnTo>
                    <a:pt x="164036" y="696751"/>
                  </a:lnTo>
                  <a:lnTo>
                    <a:pt x="128518" y="668737"/>
                  </a:lnTo>
                  <a:lnTo>
                    <a:pt x="96573" y="636792"/>
                  </a:lnTo>
                  <a:lnTo>
                    <a:pt x="68559" y="601274"/>
                  </a:lnTo>
                  <a:lnTo>
                    <a:pt x="44834" y="562543"/>
                  </a:lnTo>
                  <a:lnTo>
                    <a:pt x="25757" y="520957"/>
                  </a:lnTo>
                  <a:lnTo>
                    <a:pt x="11686" y="476875"/>
                  </a:lnTo>
                  <a:lnTo>
                    <a:pt x="2981" y="430654"/>
                  </a:lnTo>
                  <a:lnTo>
                    <a:pt x="0" y="382655"/>
                  </a:lnTo>
                  <a:close/>
                </a:path>
              </a:pathLst>
            </a:custGeom>
            <a:ln w="28575">
              <a:solidFill>
                <a:srgbClr val="AEAA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686238" y="3552951"/>
            <a:ext cx="18669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50" dirty="0">
                <a:solidFill>
                  <a:srgbClr val="AEAAAA"/>
                </a:solidFill>
                <a:latin typeface="Calibri"/>
                <a:cs typeface="Calibri"/>
              </a:rPr>
              <a:t>8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721339" y="4762416"/>
            <a:ext cx="794385" cy="794385"/>
            <a:chOff x="2721339" y="4762416"/>
            <a:chExt cx="794385" cy="794385"/>
          </a:xfrm>
        </p:grpSpPr>
        <p:sp>
          <p:nvSpPr>
            <p:cNvPr id="15" name="object 15"/>
            <p:cNvSpPr/>
            <p:nvPr/>
          </p:nvSpPr>
          <p:spPr>
            <a:xfrm>
              <a:off x="2735627" y="4776703"/>
              <a:ext cx="765810" cy="765810"/>
            </a:xfrm>
            <a:custGeom>
              <a:avLst/>
              <a:gdLst/>
              <a:ahLst/>
              <a:cxnLst/>
              <a:rect l="l" t="t" r="r" b="b"/>
              <a:pathLst>
                <a:path w="765810" h="765810">
                  <a:moveTo>
                    <a:pt x="382656" y="0"/>
                  </a:moveTo>
                  <a:lnTo>
                    <a:pt x="334656" y="2981"/>
                  </a:lnTo>
                  <a:lnTo>
                    <a:pt x="288436" y="11686"/>
                  </a:lnTo>
                  <a:lnTo>
                    <a:pt x="244353" y="25757"/>
                  </a:lnTo>
                  <a:lnTo>
                    <a:pt x="202767" y="44834"/>
                  </a:lnTo>
                  <a:lnTo>
                    <a:pt x="164036" y="68559"/>
                  </a:lnTo>
                  <a:lnTo>
                    <a:pt x="128518" y="96573"/>
                  </a:lnTo>
                  <a:lnTo>
                    <a:pt x="96573" y="128518"/>
                  </a:lnTo>
                  <a:lnTo>
                    <a:pt x="68559" y="164036"/>
                  </a:lnTo>
                  <a:lnTo>
                    <a:pt x="44834" y="202767"/>
                  </a:lnTo>
                  <a:lnTo>
                    <a:pt x="25757" y="244353"/>
                  </a:lnTo>
                  <a:lnTo>
                    <a:pt x="11686" y="288436"/>
                  </a:lnTo>
                  <a:lnTo>
                    <a:pt x="2981" y="334656"/>
                  </a:lnTo>
                  <a:lnTo>
                    <a:pt x="0" y="382656"/>
                  </a:lnTo>
                  <a:lnTo>
                    <a:pt x="2981" y="430655"/>
                  </a:lnTo>
                  <a:lnTo>
                    <a:pt x="11686" y="476875"/>
                  </a:lnTo>
                  <a:lnTo>
                    <a:pt x="25757" y="520958"/>
                  </a:lnTo>
                  <a:lnTo>
                    <a:pt x="44834" y="562544"/>
                  </a:lnTo>
                  <a:lnTo>
                    <a:pt x="68559" y="601274"/>
                  </a:lnTo>
                  <a:lnTo>
                    <a:pt x="96573" y="636792"/>
                  </a:lnTo>
                  <a:lnTo>
                    <a:pt x="128518" y="668737"/>
                  </a:lnTo>
                  <a:lnTo>
                    <a:pt x="164036" y="696751"/>
                  </a:lnTo>
                  <a:lnTo>
                    <a:pt x="202767" y="720476"/>
                  </a:lnTo>
                  <a:lnTo>
                    <a:pt x="244353" y="739553"/>
                  </a:lnTo>
                  <a:lnTo>
                    <a:pt x="288436" y="753624"/>
                  </a:lnTo>
                  <a:lnTo>
                    <a:pt x="334656" y="762329"/>
                  </a:lnTo>
                  <a:lnTo>
                    <a:pt x="382656" y="765310"/>
                  </a:lnTo>
                  <a:lnTo>
                    <a:pt x="430655" y="762329"/>
                  </a:lnTo>
                  <a:lnTo>
                    <a:pt x="476875" y="753624"/>
                  </a:lnTo>
                  <a:lnTo>
                    <a:pt x="520958" y="739553"/>
                  </a:lnTo>
                  <a:lnTo>
                    <a:pt x="562544" y="720476"/>
                  </a:lnTo>
                  <a:lnTo>
                    <a:pt x="601274" y="696751"/>
                  </a:lnTo>
                  <a:lnTo>
                    <a:pt x="636792" y="668737"/>
                  </a:lnTo>
                  <a:lnTo>
                    <a:pt x="668737" y="636792"/>
                  </a:lnTo>
                  <a:lnTo>
                    <a:pt x="696751" y="601274"/>
                  </a:lnTo>
                  <a:lnTo>
                    <a:pt x="720476" y="562544"/>
                  </a:lnTo>
                  <a:lnTo>
                    <a:pt x="739553" y="520958"/>
                  </a:lnTo>
                  <a:lnTo>
                    <a:pt x="753624" y="476875"/>
                  </a:lnTo>
                  <a:lnTo>
                    <a:pt x="762329" y="430655"/>
                  </a:lnTo>
                  <a:lnTo>
                    <a:pt x="765310" y="382656"/>
                  </a:lnTo>
                  <a:lnTo>
                    <a:pt x="762329" y="334656"/>
                  </a:lnTo>
                  <a:lnTo>
                    <a:pt x="753624" y="288436"/>
                  </a:lnTo>
                  <a:lnTo>
                    <a:pt x="739553" y="244353"/>
                  </a:lnTo>
                  <a:lnTo>
                    <a:pt x="720476" y="202767"/>
                  </a:lnTo>
                  <a:lnTo>
                    <a:pt x="696751" y="164036"/>
                  </a:lnTo>
                  <a:lnTo>
                    <a:pt x="668737" y="128518"/>
                  </a:lnTo>
                  <a:lnTo>
                    <a:pt x="636792" y="96573"/>
                  </a:lnTo>
                  <a:lnTo>
                    <a:pt x="601274" y="68559"/>
                  </a:lnTo>
                  <a:lnTo>
                    <a:pt x="562544" y="44834"/>
                  </a:lnTo>
                  <a:lnTo>
                    <a:pt x="520958" y="25757"/>
                  </a:lnTo>
                  <a:lnTo>
                    <a:pt x="476875" y="11686"/>
                  </a:lnTo>
                  <a:lnTo>
                    <a:pt x="430655" y="2981"/>
                  </a:lnTo>
                  <a:lnTo>
                    <a:pt x="3826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735627" y="4776703"/>
              <a:ext cx="765810" cy="765810"/>
            </a:xfrm>
            <a:custGeom>
              <a:avLst/>
              <a:gdLst/>
              <a:ahLst/>
              <a:cxnLst/>
              <a:rect l="l" t="t" r="r" b="b"/>
              <a:pathLst>
                <a:path w="765810" h="765810">
                  <a:moveTo>
                    <a:pt x="0" y="382655"/>
                  </a:moveTo>
                  <a:lnTo>
                    <a:pt x="2981" y="334656"/>
                  </a:lnTo>
                  <a:lnTo>
                    <a:pt x="11686" y="288435"/>
                  </a:lnTo>
                  <a:lnTo>
                    <a:pt x="25757" y="244353"/>
                  </a:lnTo>
                  <a:lnTo>
                    <a:pt x="44834" y="202767"/>
                  </a:lnTo>
                  <a:lnTo>
                    <a:pt x="68559" y="164036"/>
                  </a:lnTo>
                  <a:lnTo>
                    <a:pt x="96573" y="128518"/>
                  </a:lnTo>
                  <a:lnTo>
                    <a:pt x="128518" y="96573"/>
                  </a:lnTo>
                  <a:lnTo>
                    <a:pt x="164036" y="68559"/>
                  </a:lnTo>
                  <a:lnTo>
                    <a:pt x="202767" y="44834"/>
                  </a:lnTo>
                  <a:lnTo>
                    <a:pt x="244353" y="25757"/>
                  </a:lnTo>
                  <a:lnTo>
                    <a:pt x="288435" y="11686"/>
                  </a:lnTo>
                  <a:lnTo>
                    <a:pt x="334656" y="2981"/>
                  </a:lnTo>
                  <a:lnTo>
                    <a:pt x="382655" y="0"/>
                  </a:lnTo>
                  <a:lnTo>
                    <a:pt x="430654" y="2981"/>
                  </a:lnTo>
                  <a:lnTo>
                    <a:pt x="476875" y="11686"/>
                  </a:lnTo>
                  <a:lnTo>
                    <a:pt x="520957" y="25757"/>
                  </a:lnTo>
                  <a:lnTo>
                    <a:pt x="562543" y="44834"/>
                  </a:lnTo>
                  <a:lnTo>
                    <a:pt x="601274" y="68559"/>
                  </a:lnTo>
                  <a:lnTo>
                    <a:pt x="636792" y="96573"/>
                  </a:lnTo>
                  <a:lnTo>
                    <a:pt x="668737" y="128518"/>
                  </a:lnTo>
                  <a:lnTo>
                    <a:pt x="696751" y="164036"/>
                  </a:lnTo>
                  <a:lnTo>
                    <a:pt x="720476" y="202767"/>
                  </a:lnTo>
                  <a:lnTo>
                    <a:pt x="739553" y="244353"/>
                  </a:lnTo>
                  <a:lnTo>
                    <a:pt x="753624" y="288435"/>
                  </a:lnTo>
                  <a:lnTo>
                    <a:pt x="762329" y="334656"/>
                  </a:lnTo>
                  <a:lnTo>
                    <a:pt x="765311" y="382655"/>
                  </a:lnTo>
                  <a:lnTo>
                    <a:pt x="762329" y="430654"/>
                  </a:lnTo>
                  <a:lnTo>
                    <a:pt x="753624" y="476875"/>
                  </a:lnTo>
                  <a:lnTo>
                    <a:pt x="739553" y="520957"/>
                  </a:lnTo>
                  <a:lnTo>
                    <a:pt x="720476" y="562543"/>
                  </a:lnTo>
                  <a:lnTo>
                    <a:pt x="696751" y="601274"/>
                  </a:lnTo>
                  <a:lnTo>
                    <a:pt x="668737" y="636792"/>
                  </a:lnTo>
                  <a:lnTo>
                    <a:pt x="636792" y="668737"/>
                  </a:lnTo>
                  <a:lnTo>
                    <a:pt x="601274" y="696751"/>
                  </a:lnTo>
                  <a:lnTo>
                    <a:pt x="562543" y="720476"/>
                  </a:lnTo>
                  <a:lnTo>
                    <a:pt x="520957" y="739553"/>
                  </a:lnTo>
                  <a:lnTo>
                    <a:pt x="476875" y="753624"/>
                  </a:lnTo>
                  <a:lnTo>
                    <a:pt x="430654" y="762329"/>
                  </a:lnTo>
                  <a:lnTo>
                    <a:pt x="382655" y="765311"/>
                  </a:lnTo>
                  <a:lnTo>
                    <a:pt x="334656" y="762329"/>
                  </a:lnTo>
                  <a:lnTo>
                    <a:pt x="288435" y="753624"/>
                  </a:lnTo>
                  <a:lnTo>
                    <a:pt x="244353" y="739553"/>
                  </a:lnTo>
                  <a:lnTo>
                    <a:pt x="202767" y="720476"/>
                  </a:lnTo>
                  <a:lnTo>
                    <a:pt x="164036" y="696751"/>
                  </a:lnTo>
                  <a:lnTo>
                    <a:pt x="128518" y="668737"/>
                  </a:lnTo>
                  <a:lnTo>
                    <a:pt x="96573" y="636792"/>
                  </a:lnTo>
                  <a:lnTo>
                    <a:pt x="68559" y="601274"/>
                  </a:lnTo>
                  <a:lnTo>
                    <a:pt x="44834" y="562543"/>
                  </a:lnTo>
                  <a:lnTo>
                    <a:pt x="25757" y="520957"/>
                  </a:lnTo>
                  <a:lnTo>
                    <a:pt x="11686" y="476875"/>
                  </a:lnTo>
                  <a:lnTo>
                    <a:pt x="2981" y="430654"/>
                  </a:lnTo>
                  <a:lnTo>
                    <a:pt x="0" y="382655"/>
                  </a:lnTo>
                  <a:close/>
                </a:path>
              </a:pathLst>
            </a:custGeom>
            <a:ln w="28575">
              <a:solidFill>
                <a:srgbClr val="AEAA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969056" y="4972303"/>
            <a:ext cx="2984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25" dirty="0">
                <a:solidFill>
                  <a:srgbClr val="AEAAAA"/>
                </a:solidFill>
                <a:latin typeface="Calibri"/>
                <a:cs typeface="Calibri"/>
              </a:rPr>
              <a:t>10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00459" y="1982723"/>
            <a:ext cx="1690370" cy="587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C000"/>
                </a:solidFill>
                <a:latin typeface="Calibri"/>
                <a:cs typeface="Calibri"/>
              </a:rPr>
              <a:t>Competition</a:t>
            </a:r>
            <a:r>
              <a:rPr sz="1400" b="1" spc="-6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C000"/>
                </a:solidFill>
                <a:latin typeface="Calibri"/>
                <a:cs typeface="Calibri"/>
              </a:rPr>
              <a:t>Overview</a:t>
            </a:r>
            <a:endParaRPr sz="1400" dirty="0">
              <a:solidFill>
                <a:srgbClr val="FFC00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1200" dirty="0">
                <a:solidFill>
                  <a:srgbClr val="FFC000"/>
                </a:solidFill>
                <a:latin typeface="Calibri"/>
                <a:cs typeface="Calibri"/>
              </a:rPr>
              <a:t>Client</a:t>
            </a:r>
            <a:r>
              <a:rPr sz="1200" spc="-2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C000"/>
                </a:solidFill>
                <a:latin typeface="Calibri"/>
                <a:cs typeface="Calibri"/>
              </a:rPr>
              <a:t>&amp;</a:t>
            </a:r>
            <a:r>
              <a:rPr sz="1200" spc="-2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C000"/>
                </a:solidFill>
                <a:latin typeface="Calibri"/>
                <a:cs typeface="Calibri"/>
              </a:rPr>
              <a:t>Sponsor</a:t>
            </a:r>
            <a:endParaRPr sz="1200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741382" y="1739200"/>
            <a:ext cx="139065" cy="4074160"/>
            <a:chOff x="1741382" y="1739200"/>
            <a:chExt cx="139065" cy="4074160"/>
          </a:xfrm>
        </p:grpSpPr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1383" y="1739200"/>
              <a:ext cx="138900" cy="1389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1382" y="5677200"/>
              <a:ext cx="135677" cy="135677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4343514" y="3470148"/>
            <a:ext cx="1164590" cy="590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AEAAAA"/>
                </a:solidFill>
                <a:latin typeface="Calibri"/>
                <a:cs typeface="Calibri"/>
              </a:rPr>
              <a:t>Case</a:t>
            </a:r>
            <a:r>
              <a:rPr sz="1400" b="1" spc="-30" dirty="0">
                <a:solidFill>
                  <a:srgbClr val="AEAAAA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AEAAAA"/>
                </a:solidFill>
                <a:latin typeface="Calibri"/>
                <a:cs typeface="Calibri"/>
              </a:rPr>
              <a:t>Question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sz="1200" dirty="0">
                <a:solidFill>
                  <a:srgbClr val="AEAAAA"/>
                </a:solidFill>
                <a:latin typeface="Calibri"/>
                <a:cs typeface="Calibri"/>
              </a:rPr>
              <a:t>Scope</a:t>
            </a:r>
            <a:r>
              <a:rPr sz="1200" spc="-45" dirty="0">
                <a:solidFill>
                  <a:srgbClr val="AEAAA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AEAAAA"/>
                </a:solidFill>
                <a:latin typeface="Calibri"/>
                <a:cs typeface="Calibri"/>
              </a:rPr>
              <a:t>Information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xfrm>
            <a:off x="810945" y="6440913"/>
            <a:ext cx="1306830" cy="1603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25" dirty="0"/>
              <a:t>202</a:t>
            </a:r>
            <a:r>
              <a:rPr lang="en-GB" spc="-25" dirty="0"/>
              <a:t>4</a:t>
            </a:r>
            <a:r>
              <a:rPr spc="-35" dirty="0"/>
              <a:t> </a:t>
            </a:r>
            <a:r>
              <a:rPr spc="-10" dirty="0"/>
              <a:t>CASE</a:t>
            </a:r>
            <a:r>
              <a:rPr spc="-30" dirty="0"/>
              <a:t> </a:t>
            </a:r>
            <a:r>
              <a:rPr spc="-10" dirty="0"/>
              <a:t>COMPETITION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25" dirty="0"/>
              <a:t>ECKHART</a:t>
            </a:r>
            <a:r>
              <a:rPr spc="5" dirty="0"/>
              <a:t> </a:t>
            </a:r>
            <a:r>
              <a:rPr spc="-10" dirty="0"/>
              <a:t>CONSULTING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sp>
        <p:nvSpPr>
          <p:cNvPr id="23" name="object 23"/>
          <p:cNvSpPr txBox="1"/>
          <p:nvPr/>
        </p:nvSpPr>
        <p:spPr>
          <a:xfrm>
            <a:off x="3700459" y="4899660"/>
            <a:ext cx="1450340" cy="590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AEAAAA"/>
                </a:solidFill>
                <a:latin typeface="Calibri"/>
                <a:cs typeface="Calibri"/>
              </a:rPr>
              <a:t>Conclusion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sz="1200" dirty="0">
                <a:solidFill>
                  <a:srgbClr val="AEAAAA"/>
                </a:solidFill>
                <a:latin typeface="Calibri"/>
                <a:cs typeface="Calibri"/>
              </a:rPr>
              <a:t>Questions</a:t>
            </a:r>
            <a:r>
              <a:rPr sz="1200" spc="-30" dirty="0">
                <a:solidFill>
                  <a:srgbClr val="AEAAA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AEAAAA"/>
                </a:solidFill>
                <a:latin typeface="Calibri"/>
                <a:cs typeface="Calibri"/>
              </a:rPr>
              <a:t>&amp;</a:t>
            </a:r>
            <a:r>
              <a:rPr sz="1200" spc="-35" dirty="0">
                <a:solidFill>
                  <a:srgbClr val="AEAAA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AEAAAA"/>
                </a:solidFill>
                <a:latin typeface="Calibri"/>
                <a:cs typeface="Calibri"/>
              </a:rPr>
              <a:t>Resources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3" name="Picture 32" descr="A yellow circle with white letters&#10;&#10;Description automatically generated">
            <a:extLst>
              <a:ext uri="{FF2B5EF4-FFF2-40B4-BE49-F238E27FC236}">
                <a16:creationId xmlns:a16="http://schemas.microsoft.com/office/drawing/2014/main" id="{1E3F5A49-1F0B-5B7C-A0CF-0734E5B910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3" t="12495" r="4575" b="15317"/>
          <a:stretch/>
        </p:blipFill>
        <p:spPr>
          <a:xfrm>
            <a:off x="930391" y="2794349"/>
            <a:ext cx="1918102" cy="1913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943" y="608076"/>
            <a:ext cx="2134870" cy="461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What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is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Case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Competition?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1400" dirty="0">
                <a:latin typeface="Calibri"/>
                <a:cs typeface="Calibri"/>
              </a:rPr>
              <a:t>General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Overview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2974" y="4812220"/>
            <a:ext cx="7658100" cy="1282700"/>
          </a:xfrm>
          <a:custGeom>
            <a:avLst/>
            <a:gdLst/>
            <a:ahLst/>
            <a:cxnLst/>
            <a:rect l="l" t="t" r="r" b="b"/>
            <a:pathLst>
              <a:path w="7658100" h="1282700">
                <a:moveTo>
                  <a:pt x="7444273" y="0"/>
                </a:moveTo>
                <a:lnTo>
                  <a:pt x="213770" y="0"/>
                </a:lnTo>
                <a:lnTo>
                  <a:pt x="164754" y="5645"/>
                </a:lnTo>
                <a:lnTo>
                  <a:pt x="119759" y="21727"/>
                </a:lnTo>
                <a:lnTo>
                  <a:pt x="80067" y="46963"/>
                </a:lnTo>
                <a:lnTo>
                  <a:pt x="46962" y="80068"/>
                </a:lnTo>
                <a:lnTo>
                  <a:pt x="21727" y="119760"/>
                </a:lnTo>
                <a:lnTo>
                  <a:pt x="5645" y="164755"/>
                </a:lnTo>
                <a:lnTo>
                  <a:pt x="0" y="213771"/>
                </a:lnTo>
                <a:lnTo>
                  <a:pt x="0" y="1068848"/>
                </a:lnTo>
                <a:lnTo>
                  <a:pt x="5645" y="1117863"/>
                </a:lnTo>
                <a:lnTo>
                  <a:pt x="21727" y="1162859"/>
                </a:lnTo>
                <a:lnTo>
                  <a:pt x="46962" y="1202550"/>
                </a:lnTo>
                <a:lnTo>
                  <a:pt x="80067" y="1235655"/>
                </a:lnTo>
                <a:lnTo>
                  <a:pt x="119759" y="1260891"/>
                </a:lnTo>
                <a:lnTo>
                  <a:pt x="164754" y="1276973"/>
                </a:lnTo>
                <a:lnTo>
                  <a:pt x="213770" y="1282619"/>
                </a:lnTo>
                <a:lnTo>
                  <a:pt x="7444273" y="1282619"/>
                </a:lnTo>
                <a:lnTo>
                  <a:pt x="7493288" y="1276973"/>
                </a:lnTo>
                <a:lnTo>
                  <a:pt x="7538283" y="1260891"/>
                </a:lnTo>
                <a:lnTo>
                  <a:pt x="7577975" y="1235655"/>
                </a:lnTo>
                <a:lnTo>
                  <a:pt x="7611080" y="1202550"/>
                </a:lnTo>
                <a:lnTo>
                  <a:pt x="7636315" y="1162859"/>
                </a:lnTo>
                <a:lnTo>
                  <a:pt x="7652397" y="1117863"/>
                </a:lnTo>
                <a:lnTo>
                  <a:pt x="7658043" y="1068848"/>
                </a:lnTo>
                <a:lnTo>
                  <a:pt x="7658043" y="213771"/>
                </a:lnTo>
                <a:lnTo>
                  <a:pt x="7652397" y="164755"/>
                </a:lnTo>
                <a:lnTo>
                  <a:pt x="7636315" y="119760"/>
                </a:lnTo>
                <a:lnTo>
                  <a:pt x="7611080" y="80068"/>
                </a:lnTo>
                <a:lnTo>
                  <a:pt x="7577975" y="46963"/>
                </a:lnTo>
                <a:lnTo>
                  <a:pt x="7538283" y="21727"/>
                </a:lnTo>
                <a:lnTo>
                  <a:pt x="7493288" y="5645"/>
                </a:lnTo>
                <a:lnTo>
                  <a:pt x="7444273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13577" y="5027676"/>
            <a:ext cx="5591810" cy="819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Most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importantly,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case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competitions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are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supposed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to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be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fun!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400" dirty="0">
              <a:latin typeface="Calibri"/>
              <a:cs typeface="Calibri"/>
            </a:endParaRPr>
          </a:p>
          <a:p>
            <a:pPr marL="12700" marR="5080">
              <a:lnSpc>
                <a:spcPts val="1420"/>
              </a:lnSpc>
            </a:pPr>
            <a:r>
              <a:rPr sz="1200" dirty="0">
                <a:latin typeface="Calibri"/>
                <a:cs typeface="Calibri"/>
              </a:rPr>
              <a:t>The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case</a:t>
            </a:r>
            <a:r>
              <a:rPr sz="1200" spc="-10" dirty="0">
                <a:latin typeface="Calibri"/>
                <a:cs typeface="Calibri"/>
              </a:rPr>
              <a:t> competition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team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very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excited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about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our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client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sponsors,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10" dirty="0">
                <a:latin typeface="Calibri"/>
                <a:cs typeface="Calibri"/>
              </a:rPr>
              <a:t> problem </a:t>
            </a:r>
            <a:r>
              <a:rPr sz="1200" dirty="0">
                <a:latin typeface="Calibri"/>
                <a:cs typeface="Calibri"/>
              </a:rPr>
              <a:t>that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they’ve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asked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25" dirty="0">
                <a:latin typeface="Calibri"/>
                <a:cs typeface="Calibri"/>
              </a:rPr>
              <a:t> answer.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hope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you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are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too</a:t>
            </a:r>
            <a:r>
              <a:rPr lang="en-GB" sz="1200" spc="-20" dirty="0">
                <a:latin typeface="Calibri"/>
                <a:cs typeface="Calibri"/>
              </a:rPr>
              <a:t>!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2976" y="1398681"/>
            <a:ext cx="7658100" cy="443230"/>
          </a:xfrm>
          <a:custGeom>
            <a:avLst/>
            <a:gdLst/>
            <a:ahLst/>
            <a:cxnLst/>
            <a:rect l="l" t="t" r="r" b="b"/>
            <a:pathLst>
              <a:path w="7658100" h="443230">
                <a:moveTo>
                  <a:pt x="7584200" y="0"/>
                </a:moveTo>
                <a:lnTo>
                  <a:pt x="73841" y="0"/>
                </a:lnTo>
                <a:lnTo>
                  <a:pt x="45099" y="5802"/>
                </a:lnTo>
                <a:lnTo>
                  <a:pt x="21627" y="21628"/>
                </a:lnTo>
                <a:lnTo>
                  <a:pt x="5802" y="45100"/>
                </a:lnTo>
                <a:lnTo>
                  <a:pt x="0" y="73844"/>
                </a:lnTo>
                <a:lnTo>
                  <a:pt x="0" y="369215"/>
                </a:lnTo>
                <a:lnTo>
                  <a:pt x="5802" y="397959"/>
                </a:lnTo>
                <a:lnTo>
                  <a:pt x="21627" y="421431"/>
                </a:lnTo>
                <a:lnTo>
                  <a:pt x="45099" y="437256"/>
                </a:lnTo>
                <a:lnTo>
                  <a:pt x="73841" y="443059"/>
                </a:lnTo>
                <a:lnTo>
                  <a:pt x="7584200" y="443059"/>
                </a:lnTo>
                <a:lnTo>
                  <a:pt x="7612943" y="437256"/>
                </a:lnTo>
                <a:lnTo>
                  <a:pt x="7636415" y="421431"/>
                </a:lnTo>
                <a:lnTo>
                  <a:pt x="7652240" y="397959"/>
                </a:lnTo>
                <a:lnTo>
                  <a:pt x="7658043" y="369215"/>
                </a:lnTo>
                <a:lnTo>
                  <a:pt x="7658043" y="73844"/>
                </a:lnTo>
                <a:lnTo>
                  <a:pt x="7652240" y="45100"/>
                </a:lnTo>
                <a:lnTo>
                  <a:pt x="7636415" y="21628"/>
                </a:lnTo>
                <a:lnTo>
                  <a:pt x="7612943" y="5802"/>
                </a:lnTo>
                <a:lnTo>
                  <a:pt x="75842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43848" y="1488947"/>
            <a:ext cx="8559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Key</a:t>
            </a:r>
            <a:r>
              <a:rPr sz="14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Factors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32242" y="2937764"/>
            <a:ext cx="2176463" cy="383182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25"/>
              </a:spcBef>
            </a:pPr>
            <a:r>
              <a:rPr sz="1200" b="1" spc="-20" dirty="0">
                <a:solidFill>
                  <a:schemeClr val="tx1"/>
                </a:solidFill>
                <a:latin typeface="Calibri"/>
                <a:cs typeface="Calibri"/>
              </a:rPr>
              <a:t>Teams</a:t>
            </a:r>
            <a:r>
              <a:rPr sz="1200" b="1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compete</a:t>
            </a:r>
            <a:r>
              <a:rPr sz="1200" b="1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Calibri"/>
                <a:cs typeface="Calibri"/>
              </a:rPr>
              <a:t>as individuals or</a:t>
            </a:r>
            <a:r>
              <a:rPr sz="12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groups,</a:t>
            </a:r>
            <a:r>
              <a:rPr sz="12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with</a:t>
            </a:r>
            <a:r>
              <a:rPr sz="12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a</a:t>
            </a:r>
            <a:r>
              <a:rPr sz="1200" b="1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chemeClr val="tx1"/>
                </a:solidFill>
                <a:latin typeface="Calibri"/>
                <a:cs typeface="Calibri"/>
              </a:rPr>
              <a:t>maximum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limit</a:t>
            </a:r>
            <a:r>
              <a:rPr sz="12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of</a:t>
            </a:r>
            <a:r>
              <a:rPr sz="12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chemeClr val="tx1"/>
                </a:solidFill>
                <a:latin typeface="Calibri"/>
                <a:cs typeface="Calibri"/>
              </a:rPr>
              <a:t>4</a:t>
            </a:r>
            <a:endParaRPr sz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7257" y="1981200"/>
            <a:ext cx="7249795" cy="5772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065" marR="5080" algn="ctr">
              <a:lnSpc>
                <a:spcPct val="100800"/>
              </a:lnSpc>
              <a:spcBef>
                <a:spcPts val="85"/>
              </a:spcBef>
            </a:pPr>
            <a:r>
              <a:rPr sz="1200" dirty="0">
                <a:latin typeface="Calibri"/>
                <a:cs typeface="Calibri"/>
              </a:rPr>
              <a:t>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case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competition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presents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business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problem,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after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limited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timeframe,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has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teams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present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their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solution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dirty="0">
                <a:latin typeface="Calibri"/>
                <a:cs typeface="Calibri"/>
              </a:rPr>
              <a:t>panel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judges.</a:t>
            </a:r>
            <a:r>
              <a:rPr sz="1200" spc="229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Teams </a:t>
            </a:r>
            <a:r>
              <a:rPr sz="1200" dirty="0">
                <a:latin typeface="Calibri"/>
                <a:cs typeface="Calibri"/>
              </a:rPr>
              <a:t>are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expected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analyze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case,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develop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course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action,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prepare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deliverable (presentation)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showcase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their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findings.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32242" y="3882430"/>
            <a:ext cx="2083435" cy="383182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25"/>
              </a:spcBef>
            </a:pP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Focus</a:t>
            </a:r>
            <a:r>
              <a:rPr sz="12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on the</a:t>
            </a:r>
            <a:r>
              <a:rPr sz="12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chemeClr val="tx1"/>
                </a:solidFill>
                <a:latin typeface="Calibri"/>
                <a:cs typeface="Calibri"/>
              </a:rPr>
              <a:t>rational</a:t>
            </a:r>
            <a:r>
              <a:rPr sz="1200" b="1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behind </a:t>
            </a:r>
            <a:r>
              <a:rPr sz="1200" b="1" spc="-25" dirty="0">
                <a:solidFill>
                  <a:schemeClr val="tx1"/>
                </a:solidFill>
                <a:latin typeface="Calibri"/>
                <a:cs typeface="Calibri"/>
              </a:rPr>
              <a:t>the </a:t>
            </a:r>
            <a:r>
              <a:rPr sz="1200" b="1" spc="-10" dirty="0">
                <a:solidFill>
                  <a:schemeClr val="tx1"/>
                </a:solidFill>
                <a:latin typeface="Calibri"/>
                <a:cs typeface="Calibri"/>
              </a:rPr>
              <a:t>recommendations</a:t>
            </a:r>
            <a:r>
              <a:rPr sz="1200" b="1" spc="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you</a:t>
            </a:r>
            <a:r>
              <a:rPr sz="1200" b="1" spc="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chemeClr val="tx1"/>
                </a:solidFill>
                <a:latin typeface="Calibri"/>
                <a:cs typeface="Calibri"/>
              </a:rPr>
              <a:t>present</a:t>
            </a:r>
            <a:endParaRPr sz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52679" y="2979109"/>
            <a:ext cx="2543315" cy="383182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25"/>
              </a:spcBef>
            </a:pPr>
            <a:r>
              <a:rPr sz="1200" b="1" spc="-10" dirty="0">
                <a:solidFill>
                  <a:schemeClr val="tx1"/>
                </a:solidFill>
                <a:latin typeface="Calibri"/>
                <a:cs typeface="Calibri"/>
              </a:rPr>
              <a:t>Deliverable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can include</a:t>
            </a:r>
            <a:r>
              <a:rPr sz="1200" b="1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chemeClr val="tx1"/>
                </a:solidFill>
                <a:latin typeface="Calibri"/>
                <a:cs typeface="Calibri"/>
              </a:rPr>
              <a:t>strategy,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chemeClr val="tx1"/>
                </a:solidFill>
                <a:latin typeface="Calibri"/>
                <a:cs typeface="Calibri"/>
              </a:rPr>
              <a:t>marketing,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financial</a:t>
            </a:r>
            <a:r>
              <a:rPr sz="1200" b="1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projections,</a:t>
            </a:r>
            <a:r>
              <a:rPr sz="1200" b="1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chemeClr val="tx1"/>
                </a:solidFill>
                <a:latin typeface="Calibri"/>
                <a:cs typeface="Calibri"/>
              </a:rPr>
              <a:t>etc.</a:t>
            </a:r>
            <a:endParaRPr sz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57758" y="3890137"/>
            <a:ext cx="2538235" cy="570092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3299"/>
              </a:lnSpc>
              <a:spcBef>
                <a:spcPts val="50"/>
              </a:spcBef>
            </a:pPr>
            <a:r>
              <a:rPr sz="1200" b="1" spc="-10" dirty="0">
                <a:solidFill>
                  <a:schemeClr val="tx1"/>
                </a:solidFill>
                <a:latin typeface="Calibri"/>
                <a:cs typeface="Calibri"/>
              </a:rPr>
              <a:t>Presentations</a:t>
            </a:r>
            <a:r>
              <a:rPr sz="12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are</a:t>
            </a:r>
            <a:r>
              <a:rPr sz="12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judged by</a:t>
            </a:r>
            <a:r>
              <a:rPr sz="12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chemeClr val="tx1"/>
                </a:solidFill>
                <a:latin typeface="Calibri"/>
                <a:cs typeface="Calibri"/>
              </a:rPr>
              <a:t>full-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time</a:t>
            </a:r>
            <a:r>
              <a:rPr sz="12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chemeClr val="tx1"/>
                </a:solidFill>
                <a:latin typeface="Calibri"/>
                <a:cs typeface="Calibri"/>
              </a:rPr>
              <a:t>consultants</a:t>
            </a:r>
            <a:r>
              <a:rPr lang="en-US" sz="1200" b="1" spc="-10" dirty="0">
                <a:solidFill>
                  <a:schemeClr val="tx1"/>
                </a:solidFill>
                <a:latin typeface="Calibri"/>
                <a:cs typeface="Calibri"/>
              </a:rPr>
              <a:t> in the first round and by SoulCycle execs in the final round</a:t>
            </a:r>
            <a:endParaRPr sz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35296" y="3767328"/>
            <a:ext cx="643127" cy="643128"/>
          </a:xfrm>
          <a:prstGeom prst="rect">
            <a:avLst/>
          </a:prstGeom>
          <a:ln>
            <a:noFill/>
          </a:ln>
        </p:spPr>
      </p:pic>
      <p:pic>
        <p:nvPicPr>
          <p:cNvPr id="13" name="object 13"/>
          <p:cNvPicPr/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0703" y="5087111"/>
            <a:ext cx="734568" cy="73456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8032" y="2834639"/>
            <a:ext cx="643128" cy="643127"/>
          </a:xfrm>
          <a:prstGeom prst="rect">
            <a:avLst/>
          </a:prstGeom>
          <a:ln>
            <a:noFill/>
          </a:ln>
        </p:spPr>
      </p:pic>
      <p:pic>
        <p:nvPicPr>
          <p:cNvPr id="15" name="object 15"/>
          <p:cNvPicPr/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35296" y="2822448"/>
            <a:ext cx="643127" cy="643127"/>
          </a:xfrm>
          <a:prstGeom prst="rect">
            <a:avLst/>
          </a:prstGeom>
          <a:ln>
            <a:noFill/>
          </a:ln>
        </p:spPr>
      </p:pic>
      <p:pic>
        <p:nvPicPr>
          <p:cNvPr id="16" name="object 16"/>
          <p:cNvPicPr/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5839" y="3767328"/>
            <a:ext cx="643128" cy="643128"/>
          </a:xfrm>
          <a:prstGeom prst="rect">
            <a:avLst/>
          </a:prstGeom>
          <a:ln>
            <a:noFill/>
          </a:ln>
        </p:spPr>
      </p:pic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xfrm>
            <a:off x="810945" y="6440913"/>
            <a:ext cx="1306830" cy="1603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25" dirty="0"/>
              <a:t>202</a:t>
            </a:r>
            <a:r>
              <a:rPr lang="en-GB" spc="-25" dirty="0"/>
              <a:t>4</a:t>
            </a:r>
            <a:r>
              <a:rPr spc="-35" dirty="0"/>
              <a:t> </a:t>
            </a:r>
            <a:r>
              <a:rPr spc="-10" dirty="0"/>
              <a:t>CASE</a:t>
            </a:r>
            <a:r>
              <a:rPr spc="-30" dirty="0"/>
              <a:t> </a:t>
            </a:r>
            <a:r>
              <a:rPr spc="-10" dirty="0"/>
              <a:t>COMPETITION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25" dirty="0"/>
              <a:t>ECKHART</a:t>
            </a:r>
            <a:r>
              <a:rPr spc="5" dirty="0"/>
              <a:t> </a:t>
            </a:r>
            <a:r>
              <a:rPr spc="-10" dirty="0"/>
              <a:t>CONSULTING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943" y="608076"/>
            <a:ext cx="2387600" cy="461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202</a:t>
            </a:r>
            <a:r>
              <a:rPr lang="en-US" sz="1400" b="1" dirty="0">
                <a:latin typeface="Calibri"/>
                <a:cs typeface="Calibri"/>
              </a:rPr>
              <a:t>4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Case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Competition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Logistics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1400" dirty="0">
                <a:latin typeface="Calibri"/>
                <a:cs typeface="Calibri"/>
              </a:rPr>
              <a:t>Dates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&amp;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Deadlines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2962" y="3001492"/>
            <a:ext cx="1470660" cy="365125"/>
          </a:xfrm>
          <a:custGeom>
            <a:avLst/>
            <a:gdLst/>
            <a:ahLst/>
            <a:cxnLst/>
            <a:rect l="l" t="t" r="r" b="b"/>
            <a:pathLst>
              <a:path w="1470660" h="365125">
                <a:moveTo>
                  <a:pt x="1470342" y="0"/>
                </a:moveTo>
                <a:lnTo>
                  <a:pt x="182562" y="0"/>
                </a:lnTo>
                <a:lnTo>
                  <a:pt x="134035" y="6527"/>
                </a:lnTo>
                <a:lnTo>
                  <a:pt x="90424" y="24930"/>
                </a:lnTo>
                <a:lnTo>
                  <a:pt x="53479" y="53467"/>
                </a:lnTo>
                <a:lnTo>
                  <a:pt x="24930" y="90424"/>
                </a:lnTo>
                <a:lnTo>
                  <a:pt x="6527" y="134035"/>
                </a:lnTo>
                <a:lnTo>
                  <a:pt x="0" y="182562"/>
                </a:lnTo>
                <a:lnTo>
                  <a:pt x="6527" y="231089"/>
                </a:lnTo>
                <a:lnTo>
                  <a:pt x="24930" y="274701"/>
                </a:lnTo>
                <a:lnTo>
                  <a:pt x="53479" y="311658"/>
                </a:lnTo>
                <a:lnTo>
                  <a:pt x="90424" y="340194"/>
                </a:lnTo>
                <a:lnTo>
                  <a:pt x="134035" y="358597"/>
                </a:lnTo>
                <a:lnTo>
                  <a:pt x="182562" y="365125"/>
                </a:lnTo>
                <a:lnTo>
                  <a:pt x="1470342" y="365125"/>
                </a:lnTo>
                <a:lnTo>
                  <a:pt x="147034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19113" y="3001492"/>
            <a:ext cx="1582420" cy="365125"/>
          </a:xfrm>
          <a:custGeom>
            <a:avLst/>
            <a:gdLst/>
            <a:ahLst/>
            <a:cxnLst/>
            <a:rect l="l" t="t" r="r" b="b"/>
            <a:pathLst>
              <a:path w="1582420" h="365125">
                <a:moveTo>
                  <a:pt x="1581899" y="182562"/>
                </a:moveTo>
                <a:lnTo>
                  <a:pt x="1575384" y="134035"/>
                </a:lnTo>
                <a:lnTo>
                  <a:pt x="1556969" y="90424"/>
                </a:lnTo>
                <a:lnTo>
                  <a:pt x="1528432" y="53467"/>
                </a:lnTo>
                <a:lnTo>
                  <a:pt x="1491475" y="24930"/>
                </a:lnTo>
                <a:lnTo>
                  <a:pt x="1447876" y="6527"/>
                </a:lnTo>
                <a:lnTo>
                  <a:pt x="1399336" y="0"/>
                </a:lnTo>
                <a:lnTo>
                  <a:pt x="0" y="0"/>
                </a:lnTo>
                <a:lnTo>
                  <a:pt x="0" y="365125"/>
                </a:lnTo>
                <a:lnTo>
                  <a:pt x="1399336" y="365125"/>
                </a:lnTo>
                <a:lnTo>
                  <a:pt x="1447876" y="358597"/>
                </a:lnTo>
                <a:lnTo>
                  <a:pt x="1491475" y="340194"/>
                </a:lnTo>
                <a:lnTo>
                  <a:pt x="1528432" y="311658"/>
                </a:lnTo>
                <a:lnTo>
                  <a:pt x="1556969" y="274701"/>
                </a:lnTo>
                <a:lnTo>
                  <a:pt x="1575384" y="231089"/>
                </a:lnTo>
                <a:lnTo>
                  <a:pt x="1581899" y="182562"/>
                </a:lnTo>
                <a:close/>
              </a:path>
            </a:pathLst>
          </a:custGeom>
          <a:solidFill>
            <a:srgbClr val="F9E604"/>
          </a:solidFill>
        </p:spPr>
        <p:txBody>
          <a:bodyPr wrap="square" lIns="0" tIns="0" rIns="0" bIns="0" rtlCol="0" anchor="ctr"/>
          <a:lstStyle/>
          <a:p>
            <a:r>
              <a:rPr lang="en-GB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May 3</a:t>
            </a:r>
            <a:endParaRPr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03304" y="3353287"/>
            <a:ext cx="202577" cy="19516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53228" y="2806315"/>
            <a:ext cx="202577" cy="19516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3484" y="3366386"/>
            <a:ext cx="202577" cy="19516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795564" y="3000395"/>
            <a:ext cx="1517904" cy="3657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38100" rIns="0" bIns="0" rtlCol="0" anchor="ctr">
            <a:spAutoFit/>
          </a:bodyPr>
          <a:lstStyle/>
          <a:p>
            <a:pPr marL="452755">
              <a:lnSpc>
                <a:spcPct val="100000"/>
              </a:lnSpc>
              <a:spcBef>
                <a:spcPts val="300"/>
              </a:spcBef>
            </a:pPr>
            <a:r>
              <a:rPr lang="en-GB" sz="1600" b="1" dirty="0">
                <a:solidFill>
                  <a:srgbClr val="FFFFFF"/>
                </a:solidFill>
                <a:latin typeface="Calibri"/>
                <a:cs typeface="Calibri"/>
              </a:rPr>
              <a:t>April 20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209800" y="3803431"/>
            <a:ext cx="699770" cy="699770"/>
            <a:chOff x="2688968" y="3803431"/>
            <a:chExt cx="699770" cy="699770"/>
          </a:xfrm>
        </p:grpSpPr>
        <p:sp>
          <p:nvSpPr>
            <p:cNvPr id="13" name="object 13"/>
            <p:cNvSpPr/>
            <p:nvPr/>
          </p:nvSpPr>
          <p:spPr>
            <a:xfrm>
              <a:off x="2698493" y="3812956"/>
              <a:ext cx="680720" cy="680720"/>
            </a:xfrm>
            <a:custGeom>
              <a:avLst/>
              <a:gdLst/>
              <a:ahLst/>
              <a:cxnLst/>
              <a:rect l="l" t="t" r="r" b="b"/>
              <a:pathLst>
                <a:path w="680720" h="680720">
                  <a:moveTo>
                    <a:pt x="0" y="340269"/>
                  </a:moveTo>
                  <a:lnTo>
                    <a:pt x="3106" y="294096"/>
                  </a:lnTo>
                  <a:lnTo>
                    <a:pt x="12154" y="249812"/>
                  </a:lnTo>
                  <a:lnTo>
                    <a:pt x="26740" y="207820"/>
                  </a:lnTo>
                  <a:lnTo>
                    <a:pt x="46456" y="168528"/>
                  </a:lnTo>
                  <a:lnTo>
                    <a:pt x="70899" y="132340"/>
                  </a:lnTo>
                  <a:lnTo>
                    <a:pt x="99662" y="99662"/>
                  </a:lnTo>
                  <a:lnTo>
                    <a:pt x="132340" y="70899"/>
                  </a:lnTo>
                  <a:lnTo>
                    <a:pt x="168528" y="46456"/>
                  </a:lnTo>
                  <a:lnTo>
                    <a:pt x="207820" y="26740"/>
                  </a:lnTo>
                  <a:lnTo>
                    <a:pt x="249812" y="12154"/>
                  </a:lnTo>
                  <a:lnTo>
                    <a:pt x="294096" y="3106"/>
                  </a:lnTo>
                  <a:lnTo>
                    <a:pt x="340269" y="0"/>
                  </a:lnTo>
                  <a:lnTo>
                    <a:pt x="386441" y="3106"/>
                  </a:lnTo>
                  <a:lnTo>
                    <a:pt x="430725" y="12154"/>
                  </a:lnTo>
                  <a:lnTo>
                    <a:pt x="472717" y="26740"/>
                  </a:lnTo>
                  <a:lnTo>
                    <a:pt x="512009" y="46456"/>
                  </a:lnTo>
                  <a:lnTo>
                    <a:pt x="548197" y="70899"/>
                  </a:lnTo>
                  <a:lnTo>
                    <a:pt x="580875" y="99662"/>
                  </a:lnTo>
                  <a:lnTo>
                    <a:pt x="609638" y="132340"/>
                  </a:lnTo>
                  <a:lnTo>
                    <a:pt x="634081" y="168528"/>
                  </a:lnTo>
                  <a:lnTo>
                    <a:pt x="653797" y="207820"/>
                  </a:lnTo>
                  <a:lnTo>
                    <a:pt x="668383" y="249812"/>
                  </a:lnTo>
                  <a:lnTo>
                    <a:pt x="677431" y="294096"/>
                  </a:lnTo>
                  <a:lnTo>
                    <a:pt x="680538" y="340269"/>
                  </a:lnTo>
                  <a:lnTo>
                    <a:pt x="677431" y="386441"/>
                  </a:lnTo>
                  <a:lnTo>
                    <a:pt x="668383" y="430725"/>
                  </a:lnTo>
                  <a:lnTo>
                    <a:pt x="653797" y="472717"/>
                  </a:lnTo>
                  <a:lnTo>
                    <a:pt x="634081" y="512009"/>
                  </a:lnTo>
                  <a:lnTo>
                    <a:pt x="609638" y="548197"/>
                  </a:lnTo>
                  <a:lnTo>
                    <a:pt x="580875" y="580875"/>
                  </a:lnTo>
                  <a:lnTo>
                    <a:pt x="548197" y="609638"/>
                  </a:lnTo>
                  <a:lnTo>
                    <a:pt x="512009" y="634081"/>
                  </a:lnTo>
                  <a:lnTo>
                    <a:pt x="472717" y="653797"/>
                  </a:lnTo>
                  <a:lnTo>
                    <a:pt x="430725" y="668383"/>
                  </a:lnTo>
                  <a:lnTo>
                    <a:pt x="386441" y="677431"/>
                  </a:lnTo>
                  <a:lnTo>
                    <a:pt x="340269" y="680538"/>
                  </a:lnTo>
                  <a:lnTo>
                    <a:pt x="294096" y="677431"/>
                  </a:lnTo>
                  <a:lnTo>
                    <a:pt x="249812" y="668383"/>
                  </a:lnTo>
                  <a:lnTo>
                    <a:pt x="207820" y="653797"/>
                  </a:lnTo>
                  <a:lnTo>
                    <a:pt x="168528" y="634081"/>
                  </a:lnTo>
                  <a:lnTo>
                    <a:pt x="132340" y="609638"/>
                  </a:lnTo>
                  <a:lnTo>
                    <a:pt x="99662" y="580875"/>
                  </a:lnTo>
                  <a:lnTo>
                    <a:pt x="70899" y="548197"/>
                  </a:lnTo>
                  <a:lnTo>
                    <a:pt x="46456" y="512009"/>
                  </a:lnTo>
                  <a:lnTo>
                    <a:pt x="26740" y="472717"/>
                  </a:lnTo>
                  <a:lnTo>
                    <a:pt x="12154" y="430725"/>
                  </a:lnTo>
                  <a:lnTo>
                    <a:pt x="3106" y="386441"/>
                  </a:lnTo>
                  <a:lnTo>
                    <a:pt x="0" y="340269"/>
                  </a:lnTo>
                  <a:close/>
                </a:path>
              </a:pathLst>
            </a:custGeom>
            <a:ln w="19050">
              <a:solidFill>
                <a:srgbClr val="D38D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810255" y="3934967"/>
              <a:ext cx="457199" cy="460248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3108471" y="3971544"/>
            <a:ext cx="700405" cy="3581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100" b="1" spc="-25" dirty="0">
                <a:solidFill>
                  <a:srgbClr val="D38D54"/>
                </a:solidFill>
                <a:latin typeface="Calibri"/>
                <a:cs typeface="Calibri"/>
              </a:rPr>
              <a:t>Information </a:t>
            </a:r>
            <a:r>
              <a:rPr sz="1100" b="1" spc="-10" dirty="0">
                <a:solidFill>
                  <a:srgbClr val="D38D54"/>
                </a:solidFill>
                <a:latin typeface="Calibri"/>
                <a:cs typeface="Calibri"/>
              </a:rPr>
              <a:t>Session</a:t>
            </a:r>
            <a:endParaRPr sz="1100" dirty="0">
              <a:solidFill>
                <a:srgbClr val="D38D54"/>
              </a:solidFill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13743" y="3000626"/>
            <a:ext cx="1505585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wrap="square" lIns="0" tIns="38100" rIns="0" bIns="0" rtlCol="0" anchor="ctr">
            <a:spAutoFit/>
          </a:bodyPr>
          <a:lstStyle/>
          <a:p>
            <a:pPr marL="252729">
              <a:lnSpc>
                <a:spcPct val="100000"/>
              </a:lnSpc>
              <a:spcBef>
                <a:spcPts val="300"/>
              </a:spcBef>
            </a:pPr>
            <a:r>
              <a:rPr lang="en-GB" sz="1600" b="1" dirty="0">
                <a:solidFill>
                  <a:srgbClr val="FFFFFF"/>
                </a:solidFill>
                <a:latin typeface="Calibri"/>
                <a:cs typeface="Calibri"/>
              </a:rPr>
              <a:t>    April 24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25535" y="3027171"/>
            <a:ext cx="12877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6535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Timeline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85339" y="2020823"/>
            <a:ext cx="79883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b="1" spc="-2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First</a:t>
            </a:r>
            <a:r>
              <a:rPr sz="1100" b="1" spc="-1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1100" b="1" spc="-1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Entry</a:t>
            </a:r>
            <a:r>
              <a:rPr sz="1100" b="1" spc="-1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1100" b="1" spc="-25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Submission</a:t>
            </a:r>
            <a:endParaRPr sz="11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733800" y="1864198"/>
            <a:ext cx="699770" cy="699770"/>
            <a:chOff x="3415347" y="1864198"/>
            <a:chExt cx="699770" cy="699770"/>
          </a:xfrm>
        </p:grpSpPr>
        <p:sp>
          <p:nvSpPr>
            <p:cNvPr id="21" name="object 21"/>
            <p:cNvSpPr/>
            <p:nvPr/>
          </p:nvSpPr>
          <p:spPr>
            <a:xfrm>
              <a:off x="3424872" y="1873723"/>
              <a:ext cx="680720" cy="680720"/>
            </a:xfrm>
            <a:custGeom>
              <a:avLst/>
              <a:gdLst/>
              <a:ahLst/>
              <a:cxnLst/>
              <a:rect l="l" t="t" r="r" b="b"/>
              <a:pathLst>
                <a:path w="680720" h="680719">
                  <a:moveTo>
                    <a:pt x="0" y="340269"/>
                  </a:moveTo>
                  <a:lnTo>
                    <a:pt x="3106" y="294096"/>
                  </a:lnTo>
                  <a:lnTo>
                    <a:pt x="12154" y="249812"/>
                  </a:lnTo>
                  <a:lnTo>
                    <a:pt x="26740" y="207820"/>
                  </a:lnTo>
                  <a:lnTo>
                    <a:pt x="46456" y="168528"/>
                  </a:lnTo>
                  <a:lnTo>
                    <a:pt x="70899" y="132340"/>
                  </a:lnTo>
                  <a:lnTo>
                    <a:pt x="99662" y="99662"/>
                  </a:lnTo>
                  <a:lnTo>
                    <a:pt x="132340" y="70899"/>
                  </a:lnTo>
                  <a:lnTo>
                    <a:pt x="168528" y="46456"/>
                  </a:lnTo>
                  <a:lnTo>
                    <a:pt x="207820" y="26740"/>
                  </a:lnTo>
                  <a:lnTo>
                    <a:pt x="249812" y="12154"/>
                  </a:lnTo>
                  <a:lnTo>
                    <a:pt x="294096" y="3106"/>
                  </a:lnTo>
                  <a:lnTo>
                    <a:pt x="340269" y="0"/>
                  </a:lnTo>
                  <a:lnTo>
                    <a:pt x="386441" y="3106"/>
                  </a:lnTo>
                  <a:lnTo>
                    <a:pt x="430725" y="12154"/>
                  </a:lnTo>
                  <a:lnTo>
                    <a:pt x="472717" y="26740"/>
                  </a:lnTo>
                  <a:lnTo>
                    <a:pt x="512009" y="46456"/>
                  </a:lnTo>
                  <a:lnTo>
                    <a:pt x="548197" y="70899"/>
                  </a:lnTo>
                  <a:lnTo>
                    <a:pt x="580875" y="99662"/>
                  </a:lnTo>
                  <a:lnTo>
                    <a:pt x="609638" y="132340"/>
                  </a:lnTo>
                  <a:lnTo>
                    <a:pt x="634081" y="168528"/>
                  </a:lnTo>
                  <a:lnTo>
                    <a:pt x="653797" y="207820"/>
                  </a:lnTo>
                  <a:lnTo>
                    <a:pt x="668383" y="249812"/>
                  </a:lnTo>
                  <a:lnTo>
                    <a:pt x="677431" y="294096"/>
                  </a:lnTo>
                  <a:lnTo>
                    <a:pt x="680538" y="340269"/>
                  </a:lnTo>
                  <a:lnTo>
                    <a:pt x="677431" y="386441"/>
                  </a:lnTo>
                  <a:lnTo>
                    <a:pt x="668383" y="430725"/>
                  </a:lnTo>
                  <a:lnTo>
                    <a:pt x="653797" y="472717"/>
                  </a:lnTo>
                  <a:lnTo>
                    <a:pt x="634081" y="512009"/>
                  </a:lnTo>
                  <a:lnTo>
                    <a:pt x="609638" y="548197"/>
                  </a:lnTo>
                  <a:lnTo>
                    <a:pt x="580875" y="580875"/>
                  </a:lnTo>
                  <a:lnTo>
                    <a:pt x="548197" y="609638"/>
                  </a:lnTo>
                  <a:lnTo>
                    <a:pt x="512009" y="634081"/>
                  </a:lnTo>
                  <a:lnTo>
                    <a:pt x="472717" y="653797"/>
                  </a:lnTo>
                  <a:lnTo>
                    <a:pt x="430725" y="668383"/>
                  </a:lnTo>
                  <a:lnTo>
                    <a:pt x="386441" y="677431"/>
                  </a:lnTo>
                  <a:lnTo>
                    <a:pt x="340269" y="680538"/>
                  </a:lnTo>
                  <a:lnTo>
                    <a:pt x="294096" y="677431"/>
                  </a:lnTo>
                  <a:lnTo>
                    <a:pt x="249812" y="668383"/>
                  </a:lnTo>
                  <a:lnTo>
                    <a:pt x="207820" y="653797"/>
                  </a:lnTo>
                  <a:lnTo>
                    <a:pt x="168528" y="634081"/>
                  </a:lnTo>
                  <a:lnTo>
                    <a:pt x="132340" y="609638"/>
                  </a:lnTo>
                  <a:lnTo>
                    <a:pt x="99662" y="580875"/>
                  </a:lnTo>
                  <a:lnTo>
                    <a:pt x="70899" y="548197"/>
                  </a:lnTo>
                  <a:lnTo>
                    <a:pt x="46456" y="512009"/>
                  </a:lnTo>
                  <a:lnTo>
                    <a:pt x="26740" y="472717"/>
                  </a:lnTo>
                  <a:lnTo>
                    <a:pt x="12154" y="430725"/>
                  </a:lnTo>
                  <a:lnTo>
                    <a:pt x="3106" y="386441"/>
                  </a:lnTo>
                  <a:lnTo>
                    <a:pt x="0" y="340269"/>
                  </a:lnTo>
                  <a:close/>
                </a:path>
              </a:pathLst>
            </a:custGeom>
            <a:ln w="19050"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538727" y="1984247"/>
              <a:ext cx="451103" cy="454151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5257800" y="3809409"/>
            <a:ext cx="699770" cy="699770"/>
            <a:chOff x="5805778" y="3809409"/>
            <a:chExt cx="699770" cy="699770"/>
          </a:xfrm>
        </p:grpSpPr>
        <p:sp>
          <p:nvSpPr>
            <p:cNvPr id="24" name="object 24"/>
            <p:cNvSpPr/>
            <p:nvPr/>
          </p:nvSpPr>
          <p:spPr>
            <a:xfrm>
              <a:off x="5815303" y="3818934"/>
              <a:ext cx="680720" cy="680720"/>
            </a:xfrm>
            <a:custGeom>
              <a:avLst/>
              <a:gdLst/>
              <a:ahLst/>
              <a:cxnLst/>
              <a:rect l="l" t="t" r="r" b="b"/>
              <a:pathLst>
                <a:path w="680720" h="680720">
                  <a:moveTo>
                    <a:pt x="0" y="340269"/>
                  </a:moveTo>
                  <a:lnTo>
                    <a:pt x="3106" y="294096"/>
                  </a:lnTo>
                  <a:lnTo>
                    <a:pt x="12154" y="249812"/>
                  </a:lnTo>
                  <a:lnTo>
                    <a:pt x="26740" y="207820"/>
                  </a:lnTo>
                  <a:lnTo>
                    <a:pt x="46456" y="168528"/>
                  </a:lnTo>
                  <a:lnTo>
                    <a:pt x="70899" y="132340"/>
                  </a:lnTo>
                  <a:lnTo>
                    <a:pt x="99662" y="99662"/>
                  </a:lnTo>
                  <a:lnTo>
                    <a:pt x="132340" y="70899"/>
                  </a:lnTo>
                  <a:lnTo>
                    <a:pt x="168528" y="46456"/>
                  </a:lnTo>
                  <a:lnTo>
                    <a:pt x="207820" y="26740"/>
                  </a:lnTo>
                  <a:lnTo>
                    <a:pt x="249812" y="12154"/>
                  </a:lnTo>
                  <a:lnTo>
                    <a:pt x="294096" y="3106"/>
                  </a:lnTo>
                  <a:lnTo>
                    <a:pt x="340269" y="0"/>
                  </a:lnTo>
                  <a:lnTo>
                    <a:pt x="386441" y="3106"/>
                  </a:lnTo>
                  <a:lnTo>
                    <a:pt x="430725" y="12154"/>
                  </a:lnTo>
                  <a:lnTo>
                    <a:pt x="472717" y="26740"/>
                  </a:lnTo>
                  <a:lnTo>
                    <a:pt x="512009" y="46456"/>
                  </a:lnTo>
                  <a:lnTo>
                    <a:pt x="548197" y="70899"/>
                  </a:lnTo>
                  <a:lnTo>
                    <a:pt x="580875" y="99662"/>
                  </a:lnTo>
                  <a:lnTo>
                    <a:pt x="609638" y="132340"/>
                  </a:lnTo>
                  <a:lnTo>
                    <a:pt x="634081" y="168528"/>
                  </a:lnTo>
                  <a:lnTo>
                    <a:pt x="653797" y="207820"/>
                  </a:lnTo>
                  <a:lnTo>
                    <a:pt x="668383" y="249812"/>
                  </a:lnTo>
                  <a:lnTo>
                    <a:pt x="677431" y="294096"/>
                  </a:lnTo>
                  <a:lnTo>
                    <a:pt x="680538" y="340269"/>
                  </a:lnTo>
                  <a:lnTo>
                    <a:pt x="677431" y="386441"/>
                  </a:lnTo>
                  <a:lnTo>
                    <a:pt x="668383" y="430725"/>
                  </a:lnTo>
                  <a:lnTo>
                    <a:pt x="653797" y="472717"/>
                  </a:lnTo>
                  <a:lnTo>
                    <a:pt x="634081" y="512009"/>
                  </a:lnTo>
                  <a:lnTo>
                    <a:pt x="609638" y="548197"/>
                  </a:lnTo>
                  <a:lnTo>
                    <a:pt x="580875" y="580875"/>
                  </a:lnTo>
                  <a:lnTo>
                    <a:pt x="548197" y="609638"/>
                  </a:lnTo>
                  <a:lnTo>
                    <a:pt x="512009" y="634081"/>
                  </a:lnTo>
                  <a:lnTo>
                    <a:pt x="472717" y="653797"/>
                  </a:lnTo>
                  <a:lnTo>
                    <a:pt x="430725" y="668383"/>
                  </a:lnTo>
                  <a:lnTo>
                    <a:pt x="386441" y="677431"/>
                  </a:lnTo>
                  <a:lnTo>
                    <a:pt x="340269" y="680538"/>
                  </a:lnTo>
                  <a:lnTo>
                    <a:pt x="294096" y="677431"/>
                  </a:lnTo>
                  <a:lnTo>
                    <a:pt x="249812" y="668383"/>
                  </a:lnTo>
                  <a:lnTo>
                    <a:pt x="207820" y="653797"/>
                  </a:lnTo>
                  <a:lnTo>
                    <a:pt x="168528" y="634081"/>
                  </a:lnTo>
                  <a:lnTo>
                    <a:pt x="132340" y="609638"/>
                  </a:lnTo>
                  <a:lnTo>
                    <a:pt x="99662" y="580875"/>
                  </a:lnTo>
                  <a:lnTo>
                    <a:pt x="70899" y="548197"/>
                  </a:lnTo>
                  <a:lnTo>
                    <a:pt x="46456" y="512009"/>
                  </a:lnTo>
                  <a:lnTo>
                    <a:pt x="26740" y="472717"/>
                  </a:lnTo>
                  <a:lnTo>
                    <a:pt x="12154" y="430725"/>
                  </a:lnTo>
                  <a:lnTo>
                    <a:pt x="3106" y="386441"/>
                  </a:lnTo>
                  <a:lnTo>
                    <a:pt x="0" y="340269"/>
                  </a:lnTo>
                  <a:close/>
                </a:path>
              </a:pathLst>
            </a:custGeom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97879" y="3916679"/>
              <a:ext cx="515112" cy="518160"/>
            </a:xfrm>
            <a:prstGeom prst="rect">
              <a:avLst/>
            </a:prstGeom>
          </p:spPr>
        </p:pic>
      </p:grpSp>
      <p:sp>
        <p:nvSpPr>
          <p:cNvPr id="27" name="object 27"/>
          <p:cNvSpPr/>
          <p:nvPr/>
        </p:nvSpPr>
        <p:spPr>
          <a:xfrm>
            <a:off x="6076354" y="1859955"/>
            <a:ext cx="680720" cy="680720"/>
          </a:xfrm>
          <a:custGeom>
            <a:avLst/>
            <a:gdLst/>
            <a:ahLst/>
            <a:cxnLst/>
            <a:rect l="l" t="t" r="r" b="b"/>
            <a:pathLst>
              <a:path w="680720" h="680719">
                <a:moveTo>
                  <a:pt x="0" y="340269"/>
                </a:moveTo>
                <a:lnTo>
                  <a:pt x="3106" y="294096"/>
                </a:lnTo>
                <a:lnTo>
                  <a:pt x="12154" y="249812"/>
                </a:lnTo>
                <a:lnTo>
                  <a:pt x="26740" y="207820"/>
                </a:lnTo>
                <a:lnTo>
                  <a:pt x="46456" y="168528"/>
                </a:lnTo>
                <a:lnTo>
                  <a:pt x="70899" y="132340"/>
                </a:lnTo>
                <a:lnTo>
                  <a:pt x="99662" y="99662"/>
                </a:lnTo>
                <a:lnTo>
                  <a:pt x="132340" y="70899"/>
                </a:lnTo>
                <a:lnTo>
                  <a:pt x="168528" y="46456"/>
                </a:lnTo>
                <a:lnTo>
                  <a:pt x="207820" y="26740"/>
                </a:lnTo>
                <a:lnTo>
                  <a:pt x="249812" y="12154"/>
                </a:lnTo>
                <a:lnTo>
                  <a:pt x="294096" y="3106"/>
                </a:lnTo>
                <a:lnTo>
                  <a:pt x="340269" y="0"/>
                </a:lnTo>
                <a:lnTo>
                  <a:pt x="386441" y="3106"/>
                </a:lnTo>
                <a:lnTo>
                  <a:pt x="430725" y="12154"/>
                </a:lnTo>
                <a:lnTo>
                  <a:pt x="472717" y="26740"/>
                </a:lnTo>
                <a:lnTo>
                  <a:pt x="512009" y="46456"/>
                </a:lnTo>
                <a:lnTo>
                  <a:pt x="548197" y="70899"/>
                </a:lnTo>
                <a:lnTo>
                  <a:pt x="580875" y="99662"/>
                </a:lnTo>
                <a:lnTo>
                  <a:pt x="609638" y="132340"/>
                </a:lnTo>
                <a:lnTo>
                  <a:pt x="634081" y="168528"/>
                </a:lnTo>
                <a:lnTo>
                  <a:pt x="653797" y="207820"/>
                </a:lnTo>
                <a:lnTo>
                  <a:pt x="668383" y="249812"/>
                </a:lnTo>
                <a:lnTo>
                  <a:pt x="677431" y="294096"/>
                </a:lnTo>
                <a:lnTo>
                  <a:pt x="680538" y="340269"/>
                </a:lnTo>
                <a:lnTo>
                  <a:pt x="677431" y="386441"/>
                </a:lnTo>
                <a:lnTo>
                  <a:pt x="668383" y="430725"/>
                </a:lnTo>
                <a:lnTo>
                  <a:pt x="653797" y="472717"/>
                </a:lnTo>
                <a:lnTo>
                  <a:pt x="634081" y="512009"/>
                </a:lnTo>
                <a:lnTo>
                  <a:pt x="609638" y="548197"/>
                </a:lnTo>
                <a:lnTo>
                  <a:pt x="580875" y="580875"/>
                </a:lnTo>
                <a:lnTo>
                  <a:pt x="548197" y="609638"/>
                </a:lnTo>
                <a:lnTo>
                  <a:pt x="512009" y="634081"/>
                </a:lnTo>
                <a:lnTo>
                  <a:pt x="472717" y="653797"/>
                </a:lnTo>
                <a:lnTo>
                  <a:pt x="430725" y="668383"/>
                </a:lnTo>
                <a:lnTo>
                  <a:pt x="386441" y="677431"/>
                </a:lnTo>
                <a:lnTo>
                  <a:pt x="340269" y="680538"/>
                </a:lnTo>
                <a:lnTo>
                  <a:pt x="294096" y="677431"/>
                </a:lnTo>
                <a:lnTo>
                  <a:pt x="249812" y="668383"/>
                </a:lnTo>
                <a:lnTo>
                  <a:pt x="207820" y="653797"/>
                </a:lnTo>
                <a:lnTo>
                  <a:pt x="168528" y="634081"/>
                </a:lnTo>
                <a:lnTo>
                  <a:pt x="132340" y="609638"/>
                </a:lnTo>
                <a:lnTo>
                  <a:pt x="99662" y="580875"/>
                </a:lnTo>
                <a:lnTo>
                  <a:pt x="70899" y="548197"/>
                </a:lnTo>
                <a:lnTo>
                  <a:pt x="46456" y="512009"/>
                </a:lnTo>
                <a:lnTo>
                  <a:pt x="26740" y="472717"/>
                </a:lnTo>
                <a:lnTo>
                  <a:pt x="12154" y="430725"/>
                </a:lnTo>
                <a:lnTo>
                  <a:pt x="3106" y="386441"/>
                </a:lnTo>
                <a:lnTo>
                  <a:pt x="0" y="340269"/>
                </a:lnTo>
                <a:close/>
              </a:path>
            </a:pathLst>
          </a:custGeom>
          <a:ln w="19050">
            <a:solidFill>
              <a:srgbClr val="F9E6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107215" y="3965448"/>
            <a:ext cx="1686366" cy="343427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ct val="94500"/>
              </a:lnSpc>
              <a:spcBef>
                <a:spcPts val="170"/>
              </a:spcBef>
            </a:pPr>
            <a:r>
              <a:rPr lang="en-GB" sz="1100" b="1" spc="-1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Second</a:t>
            </a:r>
            <a:r>
              <a:rPr sz="1100" b="1" spc="-5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Round Presentations, </a:t>
            </a:r>
            <a:r>
              <a:rPr sz="1100" b="1" spc="-2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Judged</a:t>
            </a:r>
            <a:r>
              <a:rPr sz="1100" b="1" spc="-4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by</a:t>
            </a:r>
            <a:r>
              <a:rPr sz="1100" b="1" spc="-3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100" b="1" spc="-2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Bain</a:t>
            </a:r>
            <a:endParaRPr sz="11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88250" y="1938528"/>
            <a:ext cx="1722349" cy="372666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ct val="94500"/>
              </a:lnSpc>
              <a:spcBef>
                <a:spcPts val="170"/>
              </a:spcBef>
            </a:pPr>
            <a:r>
              <a:rPr lang="en-GB" sz="1200" b="1" spc="-20" dirty="0">
                <a:solidFill>
                  <a:srgbClr val="F9E604"/>
                </a:solidFill>
                <a:latin typeface="Calibri"/>
                <a:cs typeface="Calibri"/>
              </a:rPr>
              <a:t>Final Round Presentations, Judged by SoulCycle</a:t>
            </a:r>
            <a:endParaRPr sz="1200" dirty="0">
              <a:solidFill>
                <a:srgbClr val="F9E604"/>
              </a:solidFill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83459" y="5076249"/>
            <a:ext cx="7658100" cy="749935"/>
          </a:xfrm>
          <a:custGeom>
            <a:avLst/>
            <a:gdLst/>
            <a:ahLst/>
            <a:cxnLst/>
            <a:rect l="l" t="t" r="r" b="b"/>
            <a:pathLst>
              <a:path w="7658100" h="749935">
                <a:moveTo>
                  <a:pt x="7533089" y="0"/>
                </a:moveTo>
                <a:lnTo>
                  <a:pt x="124954" y="0"/>
                </a:lnTo>
                <a:lnTo>
                  <a:pt x="76316" y="9819"/>
                </a:lnTo>
                <a:lnTo>
                  <a:pt x="36598" y="36598"/>
                </a:lnTo>
                <a:lnTo>
                  <a:pt x="9819" y="76317"/>
                </a:lnTo>
                <a:lnTo>
                  <a:pt x="0" y="124955"/>
                </a:lnTo>
                <a:lnTo>
                  <a:pt x="0" y="624755"/>
                </a:lnTo>
                <a:lnTo>
                  <a:pt x="9819" y="673393"/>
                </a:lnTo>
                <a:lnTo>
                  <a:pt x="36598" y="713112"/>
                </a:lnTo>
                <a:lnTo>
                  <a:pt x="76316" y="739890"/>
                </a:lnTo>
                <a:lnTo>
                  <a:pt x="124954" y="749710"/>
                </a:lnTo>
                <a:lnTo>
                  <a:pt x="7533089" y="749710"/>
                </a:lnTo>
                <a:lnTo>
                  <a:pt x="7581726" y="739890"/>
                </a:lnTo>
                <a:lnTo>
                  <a:pt x="7621444" y="713112"/>
                </a:lnTo>
                <a:lnTo>
                  <a:pt x="7648223" y="673393"/>
                </a:lnTo>
                <a:lnTo>
                  <a:pt x="7658043" y="624755"/>
                </a:lnTo>
                <a:lnTo>
                  <a:pt x="7658043" y="124955"/>
                </a:lnTo>
                <a:lnTo>
                  <a:pt x="7648223" y="76317"/>
                </a:lnTo>
                <a:lnTo>
                  <a:pt x="7621444" y="36598"/>
                </a:lnTo>
                <a:lnTo>
                  <a:pt x="7581726" y="9819"/>
                </a:lnTo>
                <a:lnTo>
                  <a:pt x="7533089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Office Hours with the EC Case Competition Team will be held from 1-2pm CT on Friday (4/19) in Reg Room 404</a:t>
            </a:r>
            <a:endParaRPr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xfrm>
            <a:off x="810945" y="6440913"/>
            <a:ext cx="1306830" cy="1603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lang="en-US" spc="-25" dirty="0"/>
              <a:t>2024</a:t>
            </a:r>
            <a:r>
              <a:rPr lang="en-US" spc="-35" dirty="0"/>
              <a:t> </a:t>
            </a:r>
            <a:r>
              <a:rPr lang="en-US" spc="-10" dirty="0"/>
              <a:t>CASE</a:t>
            </a:r>
            <a:r>
              <a:rPr lang="en-US" spc="-30" dirty="0"/>
              <a:t> </a:t>
            </a:r>
            <a:r>
              <a:rPr lang="en-US" spc="-10" dirty="0"/>
              <a:t>COMPETITION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25" dirty="0"/>
              <a:t>ECKHART</a:t>
            </a:r>
            <a:r>
              <a:rPr spc="5" dirty="0"/>
              <a:t> </a:t>
            </a:r>
            <a:r>
              <a:rPr spc="-10" dirty="0"/>
              <a:t>CONSULTING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36" name="object 10">
            <a:extLst>
              <a:ext uri="{FF2B5EF4-FFF2-40B4-BE49-F238E27FC236}">
                <a16:creationId xmlns:a16="http://schemas.microsoft.com/office/drawing/2014/main" id="{E5146D2E-6F55-0B16-897B-F743C63F2401}"/>
              </a:ext>
            </a:extLst>
          </p:cNvPr>
          <p:cNvSpPr txBox="1"/>
          <p:nvPr/>
        </p:nvSpPr>
        <p:spPr>
          <a:xfrm>
            <a:off x="2209948" y="2999757"/>
            <a:ext cx="1588939" cy="365760"/>
          </a:xfrm>
          <a:prstGeom prst="rect">
            <a:avLst/>
          </a:prstGeom>
          <a:solidFill>
            <a:srgbClr val="D38D54"/>
          </a:solidFill>
        </p:spPr>
        <p:txBody>
          <a:bodyPr vert="horz" wrap="square" lIns="0" tIns="47625" rIns="0" bIns="0" rtlCol="0" anchor="ctr">
            <a:spAutoFit/>
          </a:bodyPr>
          <a:lstStyle/>
          <a:p>
            <a:pPr marL="450215">
              <a:lnSpc>
                <a:spcPct val="100000"/>
              </a:lnSpc>
              <a:spcBef>
                <a:spcPts val="375"/>
              </a:spcBef>
            </a:pPr>
            <a:r>
              <a:rPr lang="en-US" sz="1600" b="1" dirty="0">
                <a:solidFill>
                  <a:srgbClr val="FFFFFF"/>
                </a:solidFill>
                <a:latin typeface="Calibri"/>
                <a:cs typeface="Calibri"/>
              </a:rPr>
              <a:t>April 17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0FE67A79-D87F-FD79-9388-70D954D35CF7}"/>
              </a:ext>
            </a:extLst>
          </p:cNvPr>
          <p:cNvSpPr/>
          <p:nvPr/>
        </p:nvSpPr>
        <p:spPr>
          <a:xfrm>
            <a:off x="7508063" y="2832039"/>
            <a:ext cx="202577" cy="180357"/>
          </a:xfrm>
          <a:prstGeom prst="triangle">
            <a:avLst/>
          </a:prstGeom>
          <a:solidFill>
            <a:srgbClr val="F9E6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Graphic 36" descr="Teacher with solid fill">
            <a:extLst>
              <a:ext uri="{FF2B5EF4-FFF2-40B4-BE49-F238E27FC236}">
                <a16:creationId xmlns:a16="http://schemas.microsoft.com/office/drawing/2014/main" id="{705F29C5-E6E2-67EE-4EE0-49ECA73598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06060" y="1981200"/>
            <a:ext cx="423339" cy="42333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943" y="608076"/>
            <a:ext cx="6382385" cy="1162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Submission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Criteria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/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Rubric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1400" dirty="0">
                <a:latin typeface="Calibri"/>
                <a:cs typeface="Calibri"/>
              </a:rPr>
              <a:t>What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our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judges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looking</a:t>
            </a:r>
            <a:r>
              <a:rPr sz="1400" spc="-20" dirty="0">
                <a:latin typeface="Calibri"/>
                <a:cs typeface="Calibri"/>
              </a:rPr>
              <a:t> for?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sz="1400" dirty="0">
              <a:latin typeface="Calibri"/>
              <a:cs typeface="Calibri"/>
            </a:endParaRPr>
          </a:p>
          <a:p>
            <a:pPr marL="1153795">
              <a:lnSpc>
                <a:spcPct val="100000"/>
              </a:lnSpc>
              <a:spcBef>
                <a:spcPts val="5"/>
              </a:spcBef>
            </a:pPr>
            <a:r>
              <a:rPr sz="1400" i="1" spc="-10" dirty="0">
                <a:latin typeface="Calibri"/>
                <a:cs typeface="Calibri"/>
              </a:rPr>
              <a:t>Responses</a:t>
            </a:r>
            <a:r>
              <a:rPr sz="1400" i="1" spc="-2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will</a:t>
            </a:r>
            <a:r>
              <a:rPr sz="1400" i="1" spc="-2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be</a:t>
            </a:r>
            <a:r>
              <a:rPr sz="1400" i="1" spc="-2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evaluated</a:t>
            </a:r>
            <a:r>
              <a:rPr sz="1400" i="1" spc="-20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according</a:t>
            </a:r>
            <a:r>
              <a:rPr sz="1400" i="1" spc="-2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to</a:t>
            </a:r>
            <a:r>
              <a:rPr sz="1400" i="1" spc="-2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case</a:t>
            </a:r>
            <a:r>
              <a:rPr sz="1400" i="1" spc="-20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strategy</a:t>
            </a:r>
            <a:r>
              <a:rPr sz="1400" i="1" spc="-2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and</a:t>
            </a:r>
            <a:r>
              <a:rPr sz="1400" i="1" spc="-20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presentation</a:t>
            </a:r>
            <a:endParaRPr sz="1400" i="1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2974" y="2044892"/>
            <a:ext cx="3301365" cy="443230"/>
          </a:xfrm>
          <a:custGeom>
            <a:avLst/>
            <a:gdLst/>
            <a:ahLst/>
            <a:cxnLst/>
            <a:rect l="l" t="t" r="r" b="b"/>
            <a:pathLst>
              <a:path w="3301365" h="443230">
                <a:moveTo>
                  <a:pt x="3227278" y="0"/>
                </a:moveTo>
                <a:lnTo>
                  <a:pt x="73845" y="0"/>
                </a:lnTo>
                <a:lnTo>
                  <a:pt x="45101" y="5803"/>
                </a:lnTo>
                <a:lnTo>
                  <a:pt x="21628" y="21629"/>
                </a:lnTo>
                <a:lnTo>
                  <a:pt x="5803" y="45102"/>
                </a:lnTo>
                <a:lnTo>
                  <a:pt x="0" y="73846"/>
                </a:lnTo>
                <a:lnTo>
                  <a:pt x="0" y="369213"/>
                </a:lnTo>
                <a:lnTo>
                  <a:pt x="5803" y="397957"/>
                </a:lnTo>
                <a:lnTo>
                  <a:pt x="21628" y="421429"/>
                </a:lnTo>
                <a:lnTo>
                  <a:pt x="45101" y="437255"/>
                </a:lnTo>
                <a:lnTo>
                  <a:pt x="73845" y="443058"/>
                </a:lnTo>
                <a:lnTo>
                  <a:pt x="3227278" y="443058"/>
                </a:lnTo>
                <a:lnTo>
                  <a:pt x="3256023" y="437255"/>
                </a:lnTo>
                <a:lnTo>
                  <a:pt x="3279496" y="421429"/>
                </a:lnTo>
                <a:lnTo>
                  <a:pt x="3295322" y="397957"/>
                </a:lnTo>
                <a:lnTo>
                  <a:pt x="3301125" y="369213"/>
                </a:lnTo>
                <a:lnTo>
                  <a:pt x="3301125" y="73846"/>
                </a:lnTo>
                <a:lnTo>
                  <a:pt x="3295322" y="45102"/>
                </a:lnTo>
                <a:lnTo>
                  <a:pt x="3279496" y="21629"/>
                </a:lnTo>
                <a:lnTo>
                  <a:pt x="3256023" y="5803"/>
                </a:lnTo>
                <a:lnTo>
                  <a:pt x="322727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86235" y="2134023"/>
            <a:ext cx="10147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Case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Strategy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99897" y="2044891"/>
            <a:ext cx="3301365" cy="443230"/>
          </a:xfrm>
          <a:custGeom>
            <a:avLst/>
            <a:gdLst/>
            <a:ahLst/>
            <a:cxnLst/>
            <a:rect l="l" t="t" r="r" b="b"/>
            <a:pathLst>
              <a:path w="3301365" h="443230">
                <a:moveTo>
                  <a:pt x="3227278" y="0"/>
                </a:moveTo>
                <a:lnTo>
                  <a:pt x="73845" y="0"/>
                </a:lnTo>
                <a:lnTo>
                  <a:pt x="45101" y="5803"/>
                </a:lnTo>
                <a:lnTo>
                  <a:pt x="21628" y="21629"/>
                </a:lnTo>
                <a:lnTo>
                  <a:pt x="5803" y="45102"/>
                </a:lnTo>
                <a:lnTo>
                  <a:pt x="0" y="73846"/>
                </a:lnTo>
                <a:lnTo>
                  <a:pt x="0" y="369213"/>
                </a:lnTo>
                <a:lnTo>
                  <a:pt x="5803" y="397957"/>
                </a:lnTo>
                <a:lnTo>
                  <a:pt x="21628" y="421430"/>
                </a:lnTo>
                <a:lnTo>
                  <a:pt x="45101" y="437256"/>
                </a:lnTo>
                <a:lnTo>
                  <a:pt x="73845" y="443059"/>
                </a:lnTo>
                <a:lnTo>
                  <a:pt x="3227278" y="443059"/>
                </a:lnTo>
                <a:lnTo>
                  <a:pt x="3256022" y="437256"/>
                </a:lnTo>
                <a:lnTo>
                  <a:pt x="3279494" y="421430"/>
                </a:lnTo>
                <a:lnTo>
                  <a:pt x="3295320" y="397957"/>
                </a:lnTo>
                <a:lnTo>
                  <a:pt x="3301123" y="369213"/>
                </a:lnTo>
                <a:lnTo>
                  <a:pt x="3301123" y="73846"/>
                </a:lnTo>
                <a:lnTo>
                  <a:pt x="3295320" y="45102"/>
                </a:lnTo>
                <a:lnTo>
                  <a:pt x="3279494" y="21629"/>
                </a:lnTo>
                <a:lnTo>
                  <a:pt x="3256022" y="5803"/>
                </a:lnTo>
                <a:lnTo>
                  <a:pt x="322727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266588" y="2134023"/>
            <a:ext cx="9677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Presentation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42974" y="3246541"/>
            <a:ext cx="377190" cy="386715"/>
          </a:xfrm>
          <a:custGeom>
            <a:avLst/>
            <a:gdLst/>
            <a:ahLst/>
            <a:cxnLst/>
            <a:rect l="l" t="t" r="r" b="b"/>
            <a:pathLst>
              <a:path w="377190" h="386714">
                <a:moveTo>
                  <a:pt x="188535" y="0"/>
                </a:moveTo>
                <a:lnTo>
                  <a:pt x="145306" y="5103"/>
                </a:lnTo>
                <a:lnTo>
                  <a:pt x="105622" y="19642"/>
                </a:lnTo>
                <a:lnTo>
                  <a:pt x="70616" y="42454"/>
                </a:lnTo>
                <a:lnTo>
                  <a:pt x="41419" y="72382"/>
                </a:lnTo>
                <a:lnTo>
                  <a:pt x="19163" y="108263"/>
                </a:lnTo>
                <a:lnTo>
                  <a:pt x="4979" y="148939"/>
                </a:lnTo>
                <a:lnTo>
                  <a:pt x="0" y="193249"/>
                </a:lnTo>
                <a:lnTo>
                  <a:pt x="4979" y="237560"/>
                </a:lnTo>
                <a:lnTo>
                  <a:pt x="19163" y="278236"/>
                </a:lnTo>
                <a:lnTo>
                  <a:pt x="41419" y="314117"/>
                </a:lnTo>
                <a:lnTo>
                  <a:pt x="70616" y="344044"/>
                </a:lnTo>
                <a:lnTo>
                  <a:pt x="105622" y="366857"/>
                </a:lnTo>
                <a:lnTo>
                  <a:pt x="145306" y="381395"/>
                </a:lnTo>
                <a:lnTo>
                  <a:pt x="188535" y="386499"/>
                </a:lnTo>
                <a:lnTo>
                  <a:pt x="231765" y="381395"/>
                </a:lnTo>
                <a:lnTo>
                  <a:pt x="271449" y="366857"/>
                </a:lnTo>
                <a:lnTo>
                  <a:pt x="306455" y="344044"/>
                </a:lnTo>
                <a:lnTo>
                  <a:pt x="335652" y="314117"/>
                </a:lnTo>
                <a:lnTo>
                  <a:pt x="357908" y="278236"/>
                </a:lnTo>
                <a:lnTo>
                  <a:pt x="372092" y="237560"/>
                </a:lnTo>
                <a:lnTo>
                  <a:pt x="377072" y="193249"/>
                </a:lnTo>
                <a:lnTo>
                  <a:pt x="372092" y="148939"/>
                </a:lnTo>
                <a:lnTo>
                  <a:pt x="357908" y="108263"/>
                </a:lnTo>
                <a:lnTo>
                  <a:pt x="335652" y="72382"/>
                </a:lnTo>
                <a:lnTo>
                  <a:pt x="306455" y="42454"/>
                </a:lnTo>
                <a:lnTo>
                  <a:pt x="271449" y="19642"/>
                </a:lnTo>
                <a:lnTo>
                  <a:pt x="231765" y="5103"/>
                </a:lnTo>
                <a:lnTo>
                  <a:pt x="188535" y="0"/>
                </a:lnTo>
                <a:close/>
              </a:path>
            </a:pathLst>
          </a:custGeom>
          <a:solidFill>
            <a:srgbClr val="FAEB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60866" y="3278040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42974" y="4153536"/>
            <a:ext cx="377190" cy="386715"/>
          </a:xfrm>
          <a:custGeom>
            <a:avLst/>
            <a:gdLst/>
            <a:ahLst/>
            <a:cxnLst/>
            <a:rect l="l" t="t" r="r" b="b"/>
            <a:pathLst>
              <a:path w="377190" h="386714">
                <a:moveTo>
                  <a:pt x="188535" y="0"/>
                </a:moveTo>
                <a:lnTo>
                  <a:pt x="145306" y="5103"/>
                </a:lnTo>
                <a:lnTo>
                  <a:pt x="105622" y="19641"/>
                </a:lnTo>
                <a:lnTo>
                  <a:pt x="70616" y="42454"/>
                </a:lnTo>
                <a:lnTo>
                  <a:pt x="41419" y="72381"/>
                </a:lnTo>
                <a:lnTo>
                  <a:pt x="19163" y="108262"/>
                </a:lnTo>
                <a:lnTo>
                  <a:pt x="4979" y="148938"/>
                </a:lnTo>
                <a:lnTo>
                  <a:pt x="0" y="193249"/>
                </a:lnTo>
                <a:lnTo>
                  <a:pt x="4979" y="237559"/>
                </a:lnTo>
                <a:lnTo>
                  <a:pt x="19163" y="278235"/>
                </a:lnTo>
                <a:lnTo>
                  <a:pt x="41419" y="314117"/>
                </a:lnTo>
                <a:lnTo>
                  <a:pt x="70616" y="344044"/>
                </a:lnTo>
                <a:lnTo>
                  <a:pt x="105622" y="366856"/>
                </a:lnTo>
                <a:lnTo>
                  <a:pt x="145306" y="381395"/>
                </a:lnTo>
                <a:lnTo>
                  <a:pt x="188535" y="386499"/>
                </a:lnTo>
                <a:lnTo>
                  <a:pt x="231765" y="381395"/>
                </a:lnTo>
                <a:lnTo>
                  <a:pt x="271449" y="366856"/>
                </a:lnTo>
                <a:lnTo>
                  <a:pt x="306455" y="344044"/>
                </a:lnTo>
                <a:lnTo>
                  <a:pt x="335652" y="314117"/>
                </a:lnTo>
                <a:lnTo>
                  <a:pt x="357908" y="278235"/>
                </a:lnTo>
                <a:lnTo>
                  <a:pt x="372092" y="237559"/>
                </a:lnTo>
                <a:lnTo>
                  <a:pt x="377072" y="193249"/>
                </a:lnTo>
                <a:lnTo>
                  <a:pt x="372092" y="148938"/>
                </a:lnTo>
                <a:lnTo>
                  <a:pt x="357908" y="108262"/>
                </a:lnTo>
                <a:lnTo>
                  <a:pt x="335652" y="72381"/>
                </a:lnTo>
                <a:lnTo>
                  <a:pt x="306455" y="42454"/>
                </a:lnTo>
                <a:lnTo>
                  <a:pt x="271449" y="19641"/>
                </a:lnTo>
                <a:lnTo>
                  <a:pt x="231765" y="5103"/>
                </a:lnTo>
                <a:lnTo>
                  <a:pt x="188535" y="0"/>
                </a:lnTo>
                <a:close/>
              </a:path>
            </a:pathLst>
          </a:custGeom>
          <a:solidFill>
            <a:srgbClr val="FAEB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60866" y="4183296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42974" y="5060529"/>
            <a:ext cx="377190" cy="386715"/>
          </a:xfrm>
          <a:custGeom>
            <a:avLst/>
            <a:gdLst/>
            <a:ahLst/>
            <a:cxnLst/>
            <a:rect l="l" t="t" r="r" b="b"/>
            <a:pathLst>
              <a:path w="377190" h="386714">
                <a:moveTo>
                  <a:pt x="188535" y="0"/>
                </a:moveTo>
                <a:lnTo>
                  <a:pt x="145306" y="5103"/>
                </a:lnTo>
                <a:lnTo>
                  <a:pt x="105622" y="19642"/>
                </a:lnTo>
                <a:lnTo>
                  <a:pt x="70616" y="42454"/>
                </a:lnTo>
                <a:lnTo>
                  <a:pt x="41419" y="72382"/>
                </a:lnTo>
                <a:lnTo>
                  <a:pt x="19163" y="108263"/>
                </a:lnTo>
                <a:lnTo>
                  <a:pt x="4979" y="148939"/>
                </a:lnTo>
                <a:lnTo>
                  <a:pt x="0" y="193249"/>
                </a:lnTo>
                <a:lnTo>
                  <a:pt x="4979" y="237560"/>
                </a:lnTo>
                <a:lnTo>
                  <a:pt x="19163" y="278236"/>
                </a:lnTo>
                <a:lnTo>
                  <a:pt x="41419" y="314117"/>
                </a:lnTo>
                <a:lnTo>
                  <a:pt x="70616" y="344044"/>
                </a:lnTo>
                <a:lnTo>
                  <a:pt x="105622" y="366857"/>
                </a:lnTo>
                <a:lnTo>
                  <a:pt x="145306" y="381395"/>
                </a:lnTo>
                <a:lnTo>
                  <a:pt x="188535" y="386499"/>
                </a:lnTo>
                <a:lnTo>
                  <a:pt x="231765" y="381395"/>
                </a:lnTo>
                <a:lnTo>
                  <a:pt x="271449" y="366857"/>
                </a:lnTo>
                <a:lnTo>
                  <a:pt x="306455" y="344044"/>
                </a:lnTo>
                <a:lnTo>
                  <a:pt x="335652" y="314117"/>
                </a:lnTo>
                <a:lnTo>
                  <a:pt x="357908" y="278236"/>
                </a:lnTo>
                <a:lnTo>
                  <a:pt x="372092" y="237560"/>
                </a:lnTo>
                <a:lnTo>
                  <a:pt x="377072" y="193249"/>
                </a:lnTo>
                <a:lnTo>
                  <a:pt x="372092" y="148939"/>
                </a:lnTo>
                <a:lnTo>
                  <a:pt x="357908" y="108263"/>
                </a:lnTo>
                <a:lnTo>
                  <a:pt x="335652" y="72382"/>
                </a:lnTo>
                <a:lnTo>
                  <a:pt x="306455" y="42454"/>
                </a:lnTo>
                <a:lnTo>
                  <a:pt x="271449" y="19642"/>
                </a:lnTo>
                <a:lnTo>
                  <a:pt x="231765" y="5103"/>
                </a:lnTo>
                <a:lnTo>
                  <a:pt x="188535" y="0"/>
                </a:lnTo>
                <a:close/>
              </a:path>
            </a:pathLst>
          </a:custGeom>
          <a:solidFill>
            <a:srgbClr val="FAEB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60866" y="5091599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98657" y="3165095"/>
            <a:ext cx="2042795" cy="66929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400" b="1" spc="-10" dirty="0">
                <a:latin typeface="Calibri"/>
                <a:cs typeface="Calibri"/>
              </a:rPr>
              <a:t>Substantive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5000"/>
              </a:lnSpc>
              <a:spcBef>
                <a:spcPts val="130"/>
              </a:spcBef>
            </a:pPr>
            <a:r>
              <a:rPr sz="1200" spc="-20" dirty="0">
                <a:latin typeface="Calibri"/>
                <a:cs typeface="Calibri"/>
              </a:rPr>
              <a:t>Your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solution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should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creative, </a:t>
            </a:r>
            <a:r>
              <a:rPr sz="1200" dirty="0">
                <a:latin typeface="Calibri"/>
                <a:cs typeface="Calibri"/>
              </a:rPr>
              <a:t>original,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insightful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98657" y="4066794"/>
            <a:ext cx="2378075" cy="67246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400" b="1" spc="-10" dirty="0">
                <a:latin typeface="Calibri"/>
                <a:cs typeface="Calibri"/>
              </a:rPr>
              <a:t>Implementable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3299"/>
              </a:lnSpc>
              <a:spcBef>
                <a:spcPts val="175"/>
              </a:spcBef>
            </a:pPr>
            <a:r>
              <a:rPr sz="1200" spc="-20" dirty="0">
                <a:latin typeface="Calibri"/>
                <a:cs typeface="Calibri"/>
              </a:rPr>
              <a:t>Your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solution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should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cost-</a:t>
            </a:r>
            <a:r>
              <a:rPr sz="1200" spc="-10" dirty="0">
                <a:latin typeface="Calibri"/>
                <a:cs typeface="Calibri"/>
              </a:rPr>
              <a:t>effective, realistic,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time-sensitive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98657" y="4941570"/>
            <a:ext cx="2418715" cy="84963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400" b="1" spc="-10" dirty="0">
                <a:latin typeface="Calibri"/>
                <a:cs typeface="Calibri"/>
              </a:rPr>
              <a:t>Evidence-Backed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25"/>
              </a:spcBef>
            </a:pPr>
            <a:r>
              <a:rPr sz="1200" spc="-20" dirty="0">
                <a:latin typeface="Calibri"/>
                <a:cs typeface="Calibri"/>
              </a:rPr>
              <a:t>Your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solution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should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prove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the </a:t>
            </a:r>
            <a:r>
              <a:rPr sz="1200" dirty="0">
                <a:latin typeface="Calibri"/>
                <a:cs typeface="Calibri"/>
              </a:rPr>
              <a:t>judges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that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it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meets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their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criteria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using </a:t>
            </a:r>
            <a:r>
              <a:rPr sz="1200" spc="-10" dirty="0">
                <a:latin typeface="Calibri"/>
                <a:cs typeface="Calibri"/>
              </a:rPr>
              <a:t>sufficient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argument</a:t>
            </a:r>
            <a:r>
              <a:rPr sz="1200" dirty="0">
                <a:latin typeface="Calibri"/>
                <a:cs typeface="Calibri"/>
              </a:rPr>
              <a:t> and </a:t>
            </a:r>
            <a:r>
              <a:rPr sz="1200" spc="-10" dirty="0">
                <a:latin typeface="Calibri"/>
                <a:cs typeface="Calibri"/>
              </a:rPr>
              <a:t>evidence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099897" y="3246541"/>
            <a:ext cx="377190" cy="386715"/>
          </a:xfrm>
          <a:custGeom>
            <a:avLst/>
            <a:gdLst/>
            <a:ahLst/>
            <a:cxnLst/>
            <a:rect l="l" t="t" r="r" b="b"/>
            <a:pathLst>
              <a:path w="377189" h="386714">
                <a:moveTo>
                  <a:pt x="188535" y="0"/>
                </a:moveTo>
                <a:lnTo>
                  <a:pt x="145306" y="5103"/>
                </a:lnTo>
                <a:lnTo>
                  <a:pt x="105622" y="19642"/>
                </a:lnTo>
                <a:lnTo>
                  <a:pt x="70616" y="42454"/>
                </a:lnTo>
                <a:lnTo>
                  <a:pt x="41419" y="72382"/>
                </a:lnTo>
                <a:lnTo>
                  <a:pt x="19163" y="108263"/>
                </a:lnTo>
                <a:lnTo>
                  <a:pt x="4979" y="148939"/>
                </a:lnTo>
                <a:lnTo>
                  <a:pt x="0" y="193249"/>
                </a:lnTo>
                <a:lnTo>
                  <a:pt x="4979" y="237560"/>
                </a:lnTo>
                <a:lnTo>
                  <a:pt x="19163" y="278236"/>
                </a:lnTo>
                <a:lnTo>
                  <a:pt x="41419" y="314117"/>
                </a:lnTo>
                <a:lnTo>
                  <a:pt x="70616" y="344044"/>
                </a:lnTo>
                <a:lnTo>
                  <a:pt x="105622" y="366857"/>
                </a:lnTo>
                <a:lnTo>
                  <a:pt x="145306" y="381395"/>
                </a:lnTo>
                <a:lnTo>
                  <a:pt x="188535" y="386499"/>
                </a:lnTo>
                <a:lnTo>
                  <a:pt x="231765" y="381395"/>
                </a:lnTo>
                <a:lnTo>
                  <a:pt x="271448" y="366857"/>
                </a:lnTo>
                <a:lnTo>
                  <a:pt x="306455" y="344044"/>
                </a:lnTo>
                <a:lnTo>
                  <a:pt x="335652" y="314117"/>
                </a:lnTo>
                <a:lnTo>
                  <a:pt x="357908" y="278236"/>
                </a:lnTo>
                <a:lnTo>
                  <a:pt x="372092" y="237560"/>
                </a:lnTo>
                <a:lnTo>
                  <a:pt x="377071" y="193249"/>
                </a:lnTo>
                <a:lnTo>
                  <a:pt x="372092" y="148939"/>
                </a:lnTo>
                <a:lnTo>
                  <a:pt x="357908" y="108263"/>
                </a:lnTo>
                <a:lnTo>
                  <a:pt x="335652" y="72382"/>
                </a:lnTo>
                <a:lnTo>
                  <a:pt x="306455" y="42454"/>
                </a:lnTo>
                <a:lnTo>
                  <a:pt x="271448" y="19642"/>
                </a:lnTo>
                <a:lnTo>
                  <a:pt x="231765" y="5103"/>
                </a:lnTo>
                <a:lnTo>
                  <a:pt x="18853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217788" y="3278040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099897" y="4153536"/>
            <a:ext cx="377190" cy="386715"/>
          </a:xfrm>
          <a:custGeom>
            <a:avLst/>
            <a:gdLst/>
            <a:ahLst/>
            <a:cxnLst/>
            <a:rect l="l" t="t" r="r" b="b"/>
            <a:pathLst>
              <a:path w="377189" h="386714">
                <a:moveTo>
                  <a:pt x="188535" y="0"/>
                </a:moveTo>
                <a:lnTo>
                  <a:pt x="145306" y="5103"/>
                </a:lnTo>
                <a:lnTo>
                  <a:pt x="105622" y="19641"/>
                </a:lnTo>
                <a:lnTo>
                  <a:pt x="70616" y="42454"/>
                </a:lnTo>
                <a:lnTo>
                  <a:pt x="41419" y="72381"/>
                </a:lnTo>
                <a:lnTo>
                  <a:pt x="19163" y="108262"/>
                </a:lnTo>
                <a:lnTo>
                  <a:pt x="4979" y="148938"/>
                </a:lnTo>
                <a:lnTo>
                  <a:pt x="0" y="193249"/>
                </a:lnTo>
                <a:lnTo>
                  <a:pt x="4979" y="237559"/>
                </a:lnTo>
                <a:lnTo>
                  <a:pt x="19163" y="278235"/>
                </a:lnTo>
                <a:lnTo>
                  <a:pt x="41419" y="314117"/>
                </a:lnTo>
                <a:lnTo>
                  <a:pt x="70616" y="344044"/>
                </a:lnTo>
                <a:lnTo>
                  <a:pt x="105622" y="366856"/>
                </a:lnTo>
                <a:lnTo>
                  <a:pt x="145306" y="381395"/>
                </a:lnTo>
                <a:lnTo>
                  <a:pt x="188535" y="386499"/>
                </a:lnTo>
                <a:lnTo>
                  <a:pt x="231765" y="381395"/>
                </a:lnTo>
                <a:lnTo>
                  <a:pt x="271448" y="366856"/>
                </a:lnTo>
                <a:lnTo>
                  <a:pt x="306455" y="344044"/>
                </a:lnTo>
                <a:lnTo>
                  <a:pt x="335652" y="314117"/>
                </a:lnTo>
                <a:lnTo>
                  <a:pt x="357908" y="278235"/>
                </a:lnTo>
                <a:lnTo>
                  <a:pt x="372092" y="237559"/>
                </a:lnTo>
                <a:lnTo>
                  <a:pt x="377071" y="193249"/>
                </a:lnTo>
                <a:lnTo>
                  <a:pt x="372092" y="148938"/>
                </a:lnTo>
                <a:lnTo>
                  <a:pt x="357908" y="108262"/>
                </a:lnTo>
                <a:lnTo>
                  <a:pt x="335652" y="72381"/>
                </a:lnTo>
                <a:lnTo>
                  <a:pt x="306455" y="42454"/>
                </a:lnTo>
                <a:lnTo>
                  <a:pt x="271448" y="19641"/>
                </a:lnTo>
                <a:lnTo>
                  <a:pt x="231765" y="5103"/>
                </a:lnTo>
                <a:lnTo>
                  <a:pt x="18853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217788" y="4183296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099897" y="5060529"/>
            <a:ext cx="377190" cy="386715"/>
          </a:xfrm>
          <a:custGeom>
            <a:avLst/>
            <a:gdLst/>
            <a:ahLst/>
            <a:cxnLst/>
            <a:rect l="l" t="t" r="r" b="b"/>
            <a:pathLst>
              <a:path w="377189" h="386714">
                <a:moveTo>
                  <a:pt x="188535" y="0"/>
                </a:moveTo>
                <a:lnTo>
                  <a:pt x="145306" y="5103"/>
                </a:lnTo>
                <a:lnTo>
                  <a:pt x="105622" y="19642"/>
                </a:lnTo>
                <a:lnTo>
                  <a:pt x="70616" y="42454"/>
                </a:lnTo>
                <a:lnTo>
                  <a:pt x="41419" y="72382"/>
                </a:lnTo>
                <a:lnTo>
                  <a:pt x="19163" y="108263"/>
                </a:lnTo>
                <a:lnTo>
                  <a:pt x="4979" y="148939"/>
                </a:lnTo>
                <a:lnTo>
                  <a:pt x="0" y="193249"/>
                </a:lnTo>
                <a:lnTo>
                  <a:pt x="4979" y="237560"/>
                </a:lnTo>
                <a:lnTo>
                  <a:pt x="19163" y="278236"/>
                </a:lnTo>
                <a:lnTo>
                  <a:pt x="41419" y="314117"/>
                </a:lnTo>
                <a:lnTo>
                  <a:pt x="70616" y="344044"/>
                </a:lnTo>
                <a:lnTo>
                  <a:pt x="105622" y="366857"/>
                </a:lnTo>
                <a:lnTo>
                  <a:pt x="145306" y="381395"/>
                </a:lnTo>
                <a:lnTo>
                  <a:pt x="188535" y="386499"/>
                </a:lnTo>
                <a:lnTo>
                  <a:pt x="231765" y="381395"/>
                </a:lnTo>
                <a:lnTo>
                  <a:pt x="271448" y="366857"/>
                </a:lnTo>
                <a:lnTo>
                  <a:pt x="306455" y="344044"/>
                </a:lnTo>
                <a:lnTo>
                  <a:pt x="335652" y="314117"/>
                </a:lnTo>
                <a:lnTo>
                  <a:pt x="357908" y="278236"/>
                </a:lnTo>
                <a:lnTo>
                  <a:pt x="372092" y="237560"/>
                </a:lnTo>
                <a:lnTo>
                  <a:pt x="377071" y="193249"/>
                </a:lnTo>
                <a:lnTo>
                  <a:pt x="372092" y="148939"/>
                </a:lnTo>
                <a:lnTo>
                  <a:pt x="357908" y="108263"/>
                </a:lnTo>
                <a:lnTo>
                  <a:pt x="335652" y="72382"/>
                </a:lnTo>
                <a:lnTo>
                  <a:pt x="306455" y="42454"/>
                </a:lnTo>
                <a:lnTo>
                  <a:pt x="271448" y="19642"/>
                </a:lnTo>
                <a:lnTo>
                  <a:pt x="231765" y="5103"/>
                </a:lnTo>
                <a:lnTo>
                  <a:pt x="18853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217788" y="5091599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xfrm>
            <a:off x="810945" y="6440913"/>
            <a:ext cx="1306830" cy="1603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lang="en-US" spc="-25" dirty="0"/>
              <a:t>2024</a:t>
            </a:r>
            <a:r>
              <a:rPr lang="en-US" spc="-35" dirty="0"/>
              <a:t> </a:t>
            </a:r>
            <a:r>
              <a:rPr lang="en-US" spc="-10" dirty="0"/>
              <a:t>CASE</a:t>
            </a:r>
            <a:r>
              <a:rPr lang="en-US" spc="-30" dirty="0"/>
              <a:t> </a:t>
            </a:r>
            <a:r>
              <a:rPr lang="en-US" spc="-10" dirty="0"/>
              <a:t>COMPETITION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25" dirty="0"/>
              <a:t>ECKHART</a:t>
            </a:r>
            <a:r>
              <a:rPr spc="5" dirty="0"/>
              <a:t> </a:t>
            </a:r>
            <a:r>
              <a:rPr spc="-10" dirty="0"/>
              <a:t>CONSULTING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sp>
        <p:nvSpPr>
          <p:cNvPr id="22" name="object 22"/>
          <p:cNvSpPr txBox="1"/>
          <p:nvPr/>
        </p:nvSpPr>
        <p:spPr>
          <a:xfrm>
            <a:off x="5655579" y="3165095"/>
            <a:ext cx="2495550" cy="66929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400" b="1" spc="-10" dirty="0">
                <a:latin typeface="Calibri"/>
                <a:cs typeface="Calibri"/>
              </a:rPr>
              <a:t>Narrative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5000"/>
              </a:lnSpc>
              <a:spcBef>
                <a:spcPts val="130"/>
              </a:spcBef>
            </a:pPr>
            <a:r>
              <a:rPr sz="1200" dirty="0">
                <a:latin typeface="Calibri"/>
                <a:cs typeface="Calibri"/>
              </a:rPr>
              <a:t>Present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easy-to-</a:t>
            </a:r>
            <a:r>
              <a:rPr sz="1200" dirty="0">
                <a:latin typeface="Calibri"/>
                <a:cs typeface="Calibri"/>
              </a:rPr>
              <a:t>follow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narrative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with </a:t>
            </a:r>
            <a:r>
              <a:rPr sz="1200" dirty="0">
                <a:latin typeface="Calibri"/>
                <a:cs typeface="Calibri"/>
              </a:rPr>
              <a:t>clear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arguments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takeaways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55579" y="4066794"/>
            <a:ext cx="1578610" cy="67246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400" b="1" spc="-10" dirty="0">
                <a:latin typeface="Calibri"/>
                <a:cs typeface="Calibri"/>
              </a:rPr>
              <a:t>Formatting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3299"/>
              </a:lnSpc>
              <a:spcBef>
                <a:spcPts val="175"/>
              </a:spcBef>
            </a:pPr>
            <a:r>
              <a:rPr sz="1200" dirty="0">
                <a:latin typeface="Calibri"/>
                <a:cs typeface="Calibri"/>
              </a:rPr>
              <a:t>Keep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format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consistent, professional,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10" dirty="0">
                <a:latin typeface="Calibri"/>
                <a:cs typeface="Calibri"/>
              </a:rPr>
              <a:t> concise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55579" y="4941570"/>
            <a:ext cx="2079625" cy="67246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400" b="1" dirty="0">
                <a:latin typeface="Calibri"/>
                <a:cs typeface="Calibri"/>
              </a:rPr>
              <a:t>Speaking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Skills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3299"/>
              </a:lnSpc>
              <a:spcBef>
                <a:spcPts val="175"/>
              </a:spcBef>
            </a:pPr>
            <a:r>
              <a:rPr sz="1200" dirty="0">
                <a:latin typeface="Calibri"/>
                <a:cs typeface="Calibri"/>
              </a:rPr>
              <a:t>Speak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slowly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clearly,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practice </a:t>
            </a:r>
            <a:r>
              <a:rPr sz="1200" dirty="0">
                <a:latin typeface="Calibri"/>
                <a:cs typeface="Calibri"/>
              </a:rPr>
              <a:t>ahead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time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avoid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reading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96626" y="2717208"/>
            <a:ext cx="20739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latin typeface="Calibri"/>
                <a:cs typeface="Calibri"/>
              </a:rPr>
              <a:t>Identify</a:t>
            </a:r>
            <a:r>
              <a:rPr sz="1200" i="1" spc="-4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the</a:t>
            </a:r>
            <a:r>
              <a:rPr sz="1200" i="1" spc="-3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most</a:t>
            </a:r>
            <a:r>
              <a:rPr sz="1200" i="1" spc="-3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promising</a:t>
            </a:r>
            <a:r>
              <a:rPr sz="1200" i="1" spc="-40" dirty="0">
                <a:latin typeface="Calibri"/>
                <a:cs typeface="Calibri"/>
              </a:rPr>
              <a:t> </a:t>
            </a:r>
            <a:r>
              <a:rPr sz="1200" i="1" spc="-20" dirty="0">
                <a:latin typeface="Calibri"/>
                <a:cs typeface="Calibri"/>
              </a:rPr>
              <a:t>ideas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50313" y="2723304"/>
            <a:ext cx="18008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20" dirty="0">
                <a:latin typeface="Calibri"/>
                <a:cs typeface="Calibri"/>
              </a:rPr>
              <a:t>Tell</a:t>
            </a:r>
            <a:r>
              <a:rPr sz="1200" i="1" spc="-2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us</a:t>
            </a:r>
            <a:r>
              <a:rPr sz="1200" i="1" spc="-2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why</a:t>
            </a:r>
            <a:r>
              <a:rPr sz="1200" i="1" spc="-25" dirty="0">
                <a:latin typeface="Calibri"/>
                <a:cs typeface="Calibri"/>
              </a:rPr>
              <a:t> </a:t>
            </a:r>
            <a:r>
              <a:rPr sz="1200" i="1" spc="-10" dirty="0">
                <a:latin typeface="Calibri"/>
                <a:cs typeface="Calibri"/>
              </a:rPr>
              <a:t>they’re</a:t>
            </a:r>
            <a:r>
              <a:rPr sz="1200" i="1" spc="-15" dirty="0">
                <a:latin typeface="Calibri"/>
                <a:cs typeface="Calibri"/>
              </a:rPr>
              <a:t> </a:t>
            </a:r>
            <a:r>
              <a:rPr sz="1200" i="1" spc="-10" dirty="0">
                <a:latin typeface="Calibri"/>
                <a:cs typeface="Calibri"/>
              </a:rPr>
              <a:t>promising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943" y="608076"/>
            <a:ext cx="1475740" cy="461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Client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Information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lang="en-GB" sz="1400" dirty="0">
                <a:latin typeface="Calibri"/>
                <a:cs typeface="Calibri"/>
              </a:rPr>
              <a:t>SoulCycle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1700" y="2203196"/>
            <a:ext cx="4277360" cy="2037161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167005">
              <a:lnSpc>
                <a:spcPct val="100800"/>
              </a:lnSpc>
              <a:spcBef>
                <a:spcPts val="85"/>
              </a:spcBef>
            </a:pPr>
            <a:r>
              <a:rPr lang="en-GB" sz="1200" dirty="0">
                <a:latin typeface="Calibri"/>
                <a:cs typeface="Calibri"/>
              </a:rPr>
              <a:t>SoulCycle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 a </a:t>
            </a:r>
            <a:r>
              <a:rPr sz="1200" spc="-10" dirty="0">
                <a:latin typeface="Calibri"/>
                <a:cs typeface="Calibri"/>
              </a:rPr>
              <a:t>multinational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lang="en-GB" sz="1200" spc="-10" dirty="0">
                <a:latin typeface="Calibri"/>
                <a:cs typeface="Calibri"/>
              </a:rPr>
              <a:t>fitness company owned by Equinox Group, offering indoor cycling and spinning workout classes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domiciled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Delaware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and </a:t>
            </a:r>
            <a:r>
              <a:rPr sz="1200" spc="-10" dirty="0">
                <a:latin typeface="Calibri"/>
                <a:cs typeface="Calibri"/>
              </a:rPr>
              <a:t>headquartered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lang="en-US" sz="1200" spc="-10" dirty="0">
                <a:latin typeface="Calibri"/>
                <a:cs typeface="Calibri"/>
              </a:rPr>
              <a:t>New York City.</a:t>
            </a:r>
            <a:endParaRPr sz="12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440"/>
              </a:spcBef>
            </a:pPr>
            <a:r>
              <a:rPr lang="en-US" sz="1200" dirty="0">
                <a:latin typeface="Calibri"/>
                <a:cs typeface="Calibri"/>
              </a:rPr>
              <a:t>It</a:t>
            </a:r>
            <a:r>
              <a:rPr lang="en-US" sz="1200" spc="-20" dirty="0">
                <a:latin typeface="Calibri"/>
                <a:cs typeface="Calibri"/>
              </a:rPr>
              <a:t> </a:t>
            </a:r>
            <a:r>
              <a:rPr lang="en-US" sz="1200" dirty="0">
                <a:latin typeface="Calibri"/>
                <a:cs typeface="Calibri"/>
              </a:rPr>
              <a:t>was</a:t>
            </a:r>
            <a:r>
              <a:rPr lang="en-US" sz="1200" spc="-10" dirty="0">
                <a:latin typeface="Calibri"/>
                <a:cs typeface="Calibri"/>
              </a:rPr>
              <a:t> founded</a:t>
            </a:r>
            <a:r>
              <a:rPr lang="en-US" sz="1200" spc="-25" dirty="0">
                <a:latin typeface="Calibri"/>
                <a:cs typeface="Calibri"/>
              </a:rPr>
              <a:t> </a:t>
            </a:r>
            <a:r>
              <a:rPr lang="en-US" sz="1200" dirty="0">
                <a:latin typeface="Calibri"/>
                <a:cs typeface="Calibri"/>
              </a:rPr>
              <a:t>in</a:t>
            </a:r>
            <a:r>
              <a:rPr lang="en-US" sz="1200" spc="-20" dirty="0">
                <a:latin typeface="Calibri"/>
                <a:cs typeface="Calibri"/>
              </a:rPr>
              <a:t> </a:t>
            </a:r>
            <a:r>
              <a:rPr lang="en-US" sz="1200" dirty="0">
                <a:latin typeface="Calibri"/>
                <a:cs typeface="Calibri"/>
              </a:rPr>
              <a:t>2006</a:t>
            </a:r>
            <a:r>
              <a:rPr lang="en-US" sz="1200" spc="-15" dirty="0">
                <a:latin typeface="Calibri"/>
                <a:cs typeface="Calibri"/>
              </a:rPr>
              <a:t> </a:t>
            </a:r>
            <a:r>
              <a:rPr lang="en-US" sz="1200" dirty="0">
                <a:latin typeface="Calibri"/>
                <a:cs typeface="Calibri"/>
              </a:rPr>
              <a:t>as</a:t>
            </a:r>
            <a:r>
              <a:rPr lang="en-US" sz="1200" spc="-10" dirty="0">
                <a:latin typeface="Calibri"/>
                <a:cs typeface="Calibri"/>
              </a:rPr>
              <a:t> </a:t>
            </a:r>
            <a:r>
              <a:rPr lang="en-US" sz="1200" dirty="0">
                <a:latin typeface="Calibri"/>
                <a:cs typeface="Calibri"/>
              </a:rPr>
              <a:t>an</a:t>
            </a:r>
            <a:r>
              <a:rPr lang="en-US" sz="1200" spc="-15" dirty="0">
                <a:latin typeface="Calibri"/>
                <a:cs typeface="Calibri"/>
              </a:rPr>
              <a:t> </a:t>
            </a:r>
            <a:r>
              <a:rPr lang="en-US" sz="1200" spc="-10" dirty="0">
                <a:latin typeface="Calibri"/>
                <a:cs typeface="Calibri"/>
              </a:rPr>
              <a:t>indoor cycling studio </a:t>
            </a:r>
            <a:r>
              <a:rPr lang="en-US" sz="1200" dirty="0">
                <a:latin typeface="Calibri"/>
                <a:cs typeface="Calibri"/>
              </a:rPr>
              <a:t>and</a:t>
            </a:r>
            <a:r>
              <a:rPr lang="en-US" sz="1200" spc="-30" dirty="0">
                <a:latin typeface="Calibri"/>
                <a:cs typeface="Calibri"/>
              </a:rPr>
              <a:t> </a:t>
            </a:r>
            <a:r>
              <a:rPr lang="en-US" sz="1200" dirty="0">
                <a:latin typeface="Calibri"/>
                <a:cs typeface="Calibri"/>
              </a:rPr>
              <a:t>has</a:t>
            </a:r>
            <a:r>
              <a:rPr lang="en-US" sz="1200" spc="-20" dirty="0">
                <a:latin typeface="Calibri"/>
                <a:cs typeface="Calibri"/>
              </a:rPr>
              <a:t> </a:t>
            </a:r>
            <a:r>
              <a:rPr lang="en-US" sz="1200" spc="-10" dirty="0">
                <a:latin typeface="Calibri"/>
                <a:cs typeface="Calibri"/>
              </a:rPr>
              <a:t>expanded</a:t>
            </a:r>
            <a:r>
              <a:rPr lang="en-US" sz="1200" spc="-25" dirty="0">
                <a:latin typeface="Calibri"/>
                <a:cs typeface="Calibri"/>
              </a:rPr>
              <a:t> </a:t>
            </a:r>
            <a:r>
              <a:rPr lang="en-US" sz="1200" dirty="0">
                <a:latin typeface="Calibri"/>
                <a:cs typeface="Calibri"/>
              </a:rPr>
              <a:t>to</a:t>
            </a:r>
            <a:r>
              <a:rPr lang="en-US" sz="1200" spc="-20" dirty="0">
                <a:latin typeface="Calibri"/>
                <a:cs typeface="Calibri"/>
              </a:rPr>
              <a:t> </a:t>
            </a:r>
            <a:r>
              <a:rPr lang="en-US" sz="1200" dirty="0">
                <a:latin typeface="Calibri"/>
                <a:cs typeface="Calibri"/>
              </a:rPr>
              <a:t>also</a:t>
            </a:r>
            <a:r>
              <a:rPr lang="en-US" sz="1200" spc="-20" dirty="0">
                <a:latin typeface="Calibri"/>
                <a:cs typeface="Calibri"/>
              </a:rPr>
              <a:t> </a:t>
            </a:r>
            <a:r>
              <a:rPr lang="en-US" sz="1200" dirty="0">
                <a:latin typeface="Calibri"/>
                <a:cs typeface="Calibri"/>
              </a:rPr>
              <a:t>sell</a:t>
            </a:r>
            <a:r>
              <a:rPr lang="en-US" sz="1200" spc="-20" dirty="0">
                <a:latin typeface="Calibri"/>
                <a:cs typeface="Calibri"/>
              </a:rPr>
              <a:t> </a:t>
            </a:r>
            <a:r>
              <a:rPr lang="en-US" sz="1200" dirty="0">
                <a:latin typeface="Calibri"/>
                <a:cs typeface="Calibri"/>
              </a:rPr>
              <a:t>athletic</a:t>
            </a:r>
            <a:r>
              <a:rPr lang="en-US" sz="1200" spc="-20" dirty="0">
                <a:latin typeface="Calibri"/>
                <a:cs typeface="Calibri"/>
              </a:rPr>
              <a:t> wear,</a:t>
            </a:r>
            <a:r>
              <a:rPr lang="en-US" sz="1200" spc="-25" dirty="0">
                <a:latin typeface="Calibri"/>
                <a:cs typeface="Calibri"/>
              </a:rPr>
              <a:t> a</a:t>
            </a:r>
            <a:r>
              <a:rPr lang="en-US" sz="1200" dirty="0">
                <a:latin typeface="Calibri"/>
                <a:cs typeface="Calibri"/>
              </a:rPr>
              <a:t>nd</a:t>
            </a:r>
            <a:r>
              <a:rPr lang="en-US" sz="1200" spc="-25" dirty="0">
                <a:latin typeface="Calibri"/>
                <a:cs typeface="Calibri"/>
              </a:rPr>
              <a:t> </a:t>
            </a:r>
            <a:r>
              <a:rPr lang="en-US" sz="1200" dirty="0">
                <a:latin typeface="Calibri"/>
                <a:cs typeface="Calibri"/>
              </a:rPr>
              <a:t>accessories</a:t>
            </a:r>
            <a:r>
              <a:rPr sz="1200" dirty="0">
                <a:latin typeface="Calibri"/>
                <a:cs typeface="Calibri"/>
              </a:rPr>
              <a:t>.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lang="en-GB" sz="1200" spc="-20" dirty="0">
                <a:latin typeface="Calibri"/>
                <a:cs typeface="Calibri"/>
              </a:rPr>
              <a:t>In 2011, Equinox acquired a majority stake in SoulCycle</a:t>
            </a:r>
            <a:endParaRPr sz="1200" dirty="0">
              <a:latin typeface="Calibri"/>
              <a:cs typeface="Calibri"/>
            </a:endParaRPr>
          </a:p>
          <a:p>
            <a:pPr marL="12700" marR="148590">
              <a:lnSpc>
                <a:spcPct val="100800"/>
              </a:lnSpc>
              <a:spcBef>
                <a:spcPts val="1430"/>
              </a:spcBef>
            </a:pPr>
            <a:r>
              <a:rPr lang="en-GB" sz="1200" dirty="0">
                <a:latin typeface="Calibri"/>
                <a:cs typeface="Calibri"/>
              </a:rPr>
              <a:t>SoulCycle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currently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has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outlets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lang="en-GB" sz="1200" dirty="0">
                <a:latin typeface="Calibri"/>
                <a:cs typeface="Calibri"/>
              </a:rPr>
              <a:t>the United States, Canada, and the United Kingdom, with </a:t>
            </a:r>
            <a:r>
              <a:rPr lang="en-GB" sz="1200" b="1" dirty="0">
                <a:latin typeface="Calibri"/>
                <a:cs typeface="Calibri"/>
              </a:rPr>
              <a:t>90 studios internationally and 60 locations in the US</a:t>
            </a:r>
            <a:r>
              <a:rPr lang="en-GB" sz="1200" dirty="0"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2976" y="4838218"/>
            <a:ext cx="7658100" cy="1306830"/>
          </a:xfrm>
          <a:custGeom>
            <a:avLst/>
            <a:gdLst/>
            <a:ahLst/>
            <a:cxnLst/>
            <a:rect l="l" t="t" r="r" b="b"/>
            <a:pathLst>
              <a:path w="7658100" h="1306829">
                <a:moveTo>
                  <a:pt x="0" y="217798"/>
                </a:moveTo>
                <a:lnTo>
                  <a:pt x="5752" y="167859"/>
                </a:lnTo>
                <a:lnTo>
                  <a:pt x="22137" y="122016"/>
                </a:lnTo>
                <a:lnTo>
                  <a:pt x="47847" y="81576"/>
                </a:lnTo>
                <a:lnTo>
                  <a:pt x="81576" y="47847"/>
                </a:lnTo>
                <a:lnTo>
                  <a:pt x="122016" y="22137"/>
                </a:lnTo>
                <a:lnTo>
                  <a:pt x="167859" y="5752"/>
                </a:lnTo>
                <a:lnTo>
                  <a:pt x="217798" y="0"/>
                </a:lnTo>
                <a:lnTo>
                  <a:pt x="7440245" y="0"/>
                </a:lnTo>
                <a:lnTo>
                  <a:pt x="7490184" y="5752"/>
                </a:lnTo>
                <a:lnTo>
                  <a:pt x="7536026" y="22137"/>
                </a:lnTo>
                <a:lnTo>
                  <a:pt x="7576466" y="47847"/>
                </a:lnTo>
                <a:lnTo>
                  <a:pt x="7610195" y="81576"/>
                </a:lnTo>
                <a:lnTo>
                  <a:pt x="7635905" y="122016"/>
                </a:lnTo>
                <a:lnTo>
                  <a:pt x="7652290" y="167859"/>
                </a:lnTo>
                <a:lnTo>
                  <a:pt x="7658043" y="217798"/>
                </a:lnTo>
                <a:lnTo>
                  <a:pt x="7658043" y="1088951"/>
                </a:lnTo>
                <a:lnTo>
                  <a:pt x="7652290" y="1138890"/>
                </a:lnTo>
                <a:lnTo>
                  <a:pt x="7635905" y="1184733"/>
                </a:lnTo>
                <a:lnTo>
                  <a:pt x="7610195" y="1225173"/>
                </a:lnTo>
                <a:lnTo>
                  <a:pt x="7576466" y="1258902"/>
                </a:lnTo>
                <a:lnTo>
                  <a:pt x="7536026" y="1284612"/>
                </a:lnTo>
                <a:lnTo>
                  <a:pt x="7490184" y="1300997"/>
                </a:lnTo>
                <a:lnTo>
                  <a:pt x="7440245" y="1306750"/>
                </a:lnTo>
                <a:lnTo>
                  <a:pt x="217798" y="1306750"/>
                </a:lnTo>
                <a:lnTo>
                  <a:pt x="167859" y="1300997"/>
                </a:lnTo>
                <a:lnTo>
                  <a:pt x="122016" y="1284612"/>
                </a:lnTo>
                <a:lnTo>
                  <a:pt x="81576" y="1258902"/>
                </a:lnTo>
                <a:lnTo>
                  <a:pt x="47847" y="1225173"/>
                </a:lnTo>
                <a:lnTo>
                  <a:pt x="22137" y="1184733"/>
                </a:lnTo>
                <a:lnTo>
                  <a:pt x="5752" y="1138890"/>
                </a:lnTo>
                <a:lnTo>
                  <a:pt x="0" y="1088951"/>
                </a:lnTo>
                <a:lnTo>
                  <a:pt x="0" y="217798"/>
                </a:lnTo>
                <a:close/>
              </a:path>
            </a:pathLst>
          </a:custGeom>
          <a:ln w="19050">
            <a:solidFill>
              <a:srgbClr val="FAEB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344689" y="5067300"/>
            <a:ext cx="5611495" cy="8156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C000"/>
                </a:solidFill>
                <a:latin typeface="Calibri"/>
                <a:cs typeface="Calibri"/>
              </a:rPr>
              <a:t>Client</a:t>
            </a:r>
            <a:r>
              <a:rPr sz="1400" b="1" spc="-4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C000"/>
                </a:solidFill>
                <a:latin typeface="Calibri"/>
                <a:cs typeface="Calibri"/>
              </a:rPr>
              <a:t>Prizes</a:t>
            </a:r>
            <a:r>
              <a:rPr sz="1400" b="1" spc="-4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C000"/>
                </a:solidFill>
                <a:latin typeface="Calibri"/>
                <a:cs typeface="Calibri"/>
              </a:rPr>
              <a:t>&amp;</a:t>
            </a:r>
            <a:r>
              <a:rPr sz="1400" b="1" spc="-4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C000"/>
                </a:solidFill>
                <a:latin typeface="Calibri"/>
                <a:cs typeface="Calibri"/>
              </a:rPr>
              <a:t>Rewards</a:t>
            </a:r>
            <a:endParaRPr sz="1400" dirty="0">
              <a:solidFill>
                <a:srgbClr val="FFC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400" dirty="0">
              <a:latin typeface="Calibri"/>
              <a:cs typeface="Calibri"/>
            </a:endParaRPr>
          </a:p>
          <a:p>
            <a:pPr marL="12700" marR="5080">
              <a:lnSpc>
                <a:spcPts val="1420"/>
              </a:lnSpc>
            </a:pPr>
            <a:r>
              <a:rPr lang="en-GB" sz="1200" dirty="0">
                <a:latin typeface="Calibri"/>
                <a:cs typeface="Calibri"/>
              </a:rPr>
              <a:t>SoulCycle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will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offer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tiered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prizes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top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three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winning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teams</a:t>
            </a:r>
            <a:r>
              <a:rPr sz="1200" dirty="0">
                <a:latin typeface="Calibri"/>
                <a:cs typeface="Calibri"/>
              </a:rPr>
              <a:t>.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Prizes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lang="en-GB" sz="1200" dirty="0">
                <a:latin typeface="Calibri"/>
                <a:cs typeface="Calibri"/>
              </a:rPr>
              <a:t>consist of a 12-pack of classes, a 4-pack of classes, and SoulCycle merchandise.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5463" y="5044439"/>
            <a:ext cx="917448" cy="917447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742974" y="1402695"/>
            <a:ext cx="7658100" cy="443230"/>
          </a:xfrm>
          <a:custGeom>
            <a:avLst/>
            <a:gdLst/>
            <a:ahLst/>
            <a:cxnLst/>
            <a:rect l="l" t="t" r="r" b="b"/>
            <a:pathLst>
              <a:path w="7658100" h="443230">
                <a:moveTo>
                  <a:pt x="7584201" y="0"/>
                </a:moveTo>
                <a:lnTo>
                  <a:pt x="73841" y="0"/>
                </a:lnTo>
                <a:lnTo>
                  <a:pt x="45099" y="5802"/>
                </a:lnTo>
                <a:lnTo>
                  <a:pt x="21627" y="21628"/>
                </a:lnTo>
                <a:lnTo>
                  <a:pt x="5802" y="45099"/>
                </a:lnTo>
                <a:lnTo>
                  <a:pt x="0" y="73842"/>
                </a:lnTo>
                <a:lnTo>
                  <a:pt x="0" y="369215"/>
                </a:lnTo>
                <a:lnTo>
                  <a:pt x="5802" y="397958"/>
                </a:lnTo>
                <a:lnTo>
                  <a:pt x="21627" y="421430"/>
                </a:lnTo>
                <a:lnTo>
                  <a:pt x="45099" y="437255"/>
                </a:lnTo>
                <a:lnTo>
                  <a:pt x="73841" y="443058"/>
                </a:lnTo>
                <a:lnTo>
                  <a:pt x="7584201" y="443058"/>
                </a:lnTo>
                <a:lnTo>
                  <a:pt x="7612943" y="437255"/>
                </a:lnTo>
                <a:lnTo>
                  <a:pt x="7636415" y="421430"/>
                </a:lnTo>
                <a:lnTo>
                  <a:pt x="7652240" y="397958"/>
                </a:lnTo>
                <a:lnTo>
                  <a:pt x="7658043" y="369215"/>
                </a:lnTo>
                <a:lnTo>
                  <a:pt x="7658043" y="73842"/>
                </a:lnTo>
                <a:lnTo>
                  <a:pt x="7652240" y="45099"/>
                </a:lnTo>
                <a:lnTo>
                  <a:pt x="7636415" y="21628"/>
                </a:lnTo>
                <a:lnTo>
                  <a:pt x="7612943" y="5802"/>
                </a:lnTo>
                <a:lnTo>
                  <a:pt x="758420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888894" y="1491996"/>
            <a:ext cx="13665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Client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Background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810945" y="6440913"/>
            <a:ext cx="1306830" cy="1603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lang="en-US" spc="-25" dirty="0"/>
              <a:t>2024</a:t>
            </a:r>
            <a:r>
              <a:rPr lang="en-US" spc="-35" dirty="0"/>
              <a:t> </a:t>
            </a:r>
            <a:r>
              <a:rPr lang="en-US" spc="-10" dirty="0"/>
              <a:t>CASE</a:t>
            </a:r>
            <a:r>
              <a:rPr lang="en-US" spc="-30" dirty="0"/>
              <a:t> </a:t>
            </a:r>
            <a:r>
              <a:rPr lang="en-US" spc="-10" dirty="0"/>
              <a:t>COMPETITION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25" dirty="0"/>
              <a:t>ECKHART</a:t>
            </a:r>
            <a:r>
              <a:rPr spc="5" dirty="0"/>
              <a:t> </a:t>
            </a:r>
            <a:r>
              <a:rPr spc="-10" dirty="0"/>
              <a:t>CONSULTING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pic>
        <p:nvPicPr>
          <p:cNvPr id="13" name="Picture 12" descr="A yellow and white bicycle wheel&#10;&#10;Description automatically generated">
            <a:extLst>
              <a:ext uri="{FF2B5EF4-FFF2-40B4-BE49-F238E27FC236}">
                <a16:creationId xmlns:a16="http://schemas.microsoft.com/office/drawing/2014/main" id="{BA62F920-CE26-77AC-BFA0-9A5C48448A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38400"/>
            <a:ext cx="1981200" cy="152740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943" y="608076"/>
            <a:ext cx="1545590" cy="461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Sponsor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Information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1400" dirty="0">
                <a:latin typeface="Calibri"/>
                <a:cs typeface="Calibri"/>
              </a:rPr>
              <a:t>Bain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&amp;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Company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1700" y="2203196"/>
            <a:ext cx="4045585" cy="22263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0"/>
              </a:spcBef>
            </a:pPr>
            <a:r>
              <a:rPr sz="1200" dirty="0">
                <a:latin typeface="Calibri"/>
                <a:cs typeface="Calibri"/>
              </a:rPr>
              <a:t>Bain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&amp;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Company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world's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leading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management </a:t>
            </a:r>
            <a:r>
              <a:rPr sz="1200" b="1" dirty="0">
                <a:latin typeface="Calibri"/>
                <a:cs typeface="Calibri"/>
              </a:rPr>
              <a:t>consulting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firms</a:t>
            </a:r>
            <a:r>
              <a:rPr sz="1200" dirty="0">
                <a:latin typeface="Calibri"/>
                <a:cs typeface="Calibri"/>
              </a:rPr>
              <a:t>.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It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works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with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top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executives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help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them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make </a:t>
            </a:r>
            <a:r>
              <a:rPr sz="1200" dirty="0">
                <a:latin typeface="Calibri"/>
                <a:cs typeface="Calibri"/>
              </a:rPr>
              <a:t>better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decisions,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convert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those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decisions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actions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deliver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sustainable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success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they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desire.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For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more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than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40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years,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it</a:t>
            </a:r>
            <a:r>
              <a:rPr sz="1200" spc="5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has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been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passionate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about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achieving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better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results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for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its </a:t>
            </a:r>
            <a:r>
              <a:rPr sz="1200" spc="-10" dirty="0">
                <a:latin typeface="Calibri"/>
                <a:cs typeface="Calibri"/>
              </a:rPr>
              <a:t>clients—</a:t>
            </a:r>
            <a:r>
              <a:rPr sz="1200" dirty="0">
                <a:latin typeface="Calibri"/>
                <a:cs typeface="Calibri"/>
              </a:rPr>
              <a:t>results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that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go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beyond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financial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are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uniquely tailored,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pragmatic,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holistic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enduring.</a:t>
            </a:r>
            <a:endParaRPr sz="1200">
              <a:latin typeface="Calibri"/>
              <a:cs typeface="Calibri"/>
            </a:endParaRPr>
          </a:p>
          <a:p>
            <a:pPr marL="12700" marR="100330">
              <a:lnSpc>
                <a:spcPct val="101699"/>
              </a:lnSpc>
              <a:spcBef>
                <a:spcPts val="1345"/>
              </a:spcBef>
            </a:pPr>
            <a:r>
              <a:rPr sz="1200" dirty="0">
                <a:latin typeface="Calibri"/>
                <a:cs typeface="Calibri"/>
              </a:rPr>
              <a:t>Bain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delivers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true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results,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focusing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strategic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decisions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and </a:t>
            </a:r>
            <a:r>
              <a:rPr sz="1200" b="1" spc="-10" dirty="0">
                <a:latin typeface="Calibri"/>
                <a:cs typeface="Calibri"/>
              </a:rPr>
              <a:t>practical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actions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tailored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to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clients'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unique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realities</a:t>
            </a:r>
            <a:r>
              <a:rPr sz="1200" dirty="0">
                <a:latin typeface="Calibri"/>
                <a:cs typeface="Calibri"/>
              </a:rPr>
              <a:t>.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engages </a:t>
            </a:r>
            <a:r>
              <a:rPr sz="1200" dirty="0">
                <a:latin typeface="Calibri"/>
                <a:cs typeface="Calibri"/>
              </a:rPr>
              <a:t>all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levels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organization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from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day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one,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building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momentum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capabilities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capabilities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sustain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success.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2976" y="4838218"/>
            <a:ext cx="7658100" cy="1306830"/>
          </a:xfrm>
          <a:custGeom>
            <a:avLst/>
            <a:gdLst/>
            <a:ahLst/>
            <a:cxnLst/>
            <a:rect l="l" t="t" r="r" b="b"/>
            <a:pathLst>
              <a:path w="7658100" h="1306829">
                <a:moveTo>
                  <a:pt x="0" y="217798"/>
                </a:moveTo>
                <a:lnTo>
                  <a:pt x="5752" y="167859"/>
                </a:lnTo>
                <a:lnTo>
                  <a:pt x="22137" y="122016"/>
                </a:lnTo>
                <a:lnTo>
                  <a:pt x="47847" y="81576"/>
                </a:lnTo>
                <a:lnTo>
                  <a:pt x="81576" y="47847"/>
                </a:lnTo>
                <a:lnTo>
                  <a:pt x="122016" y="22137"/>
                </a:lnTo>
                <a:lnTo>
                  <a:pt x="167859" y="5752"/>
                </a:lnTo>
                <a:lnTo>
                  <a:pt x="217798" y="0"/>
                </a:lnTo>
                <a:lnTo>
                  <a:pt x="7440245" y="0"/>
                </a:lnTo>
                <a:lnTo>
                  <a:pt x="7490184" y="5752"/>
                </a:lnTo>
                <a:lnTo>
                  <a:pt x="7536026" y="22137"/>
                </a:lnTo>
                <a:lnTo>
                  <a:pt x="7576466" y="47847"/>
                </a:lnTo>
                <a:lnTo>
                  <a:pt x="7610195" y="81576"/>
                </a:lnTo>
                <a:lnTo>
                  <a:pt x="7635905" y="122016"/>
                </a:lnTo>
                <a:lnTo>
                  <a:pt x="7652290" y="167859"/>
                </a:lnTo>
                <a:lnTo>
                  <a:pt x="7658043" y="217798"/>
                </a:lnTo>
                <a:lnTo>
                  <a:pt x="7658043" y="1088951"/>
                </a:lnTo>
                <a:lnTo>
                  <a:pt x="7652290" y="1138890"/>
                </a:lnTo>
                <a:lnTo>
                  <a:pt x="7635905" y="1184733"/>
                </a:lnTo>
                <a:lnTo>
                  <a:pt x="7610195" y="1225173"/>
                </a:lnTo>
                <a:lnTo>
                  <a:pt x="7576466" y="1258902"/>
                </a:lnTo>
                <a:lnTo>
                  <a:pt x="7536026" y="1284612"/>
                </a:lnTo>
                <a:lnTo>
                  <a:pt x="7490184" y="1300997"/>
                </a:lnTo>
                <a:lnTo>
                  <a:pt x="7440245" y="1306750"/>
                </a:lnTo>
                <a:lnTo>
                  <a:pt x="217798" y="1306750"/>
                </a:lnTo>
                <a:lnTo>
                  <a:pt x="167859" y="1300997"/>
                </a:lnTo>
                <a:lnTo>
                  <a:pt x="122016" y="1284612"/>
                </a:lnTo>
                <a:lnTo>
                  <a:pt x="81576" y="1258902"/>
                </a:lnTo>
                <a:lnTo>
                  <a:pt x="47847" y="1225173"/>
                </a:lnTo>
                <a:lnTo>
                  <a:pt x="22137" y="1184733"/>
                </a:lnTo>
                <a:lnTo>
                  <a:pt x="5752" y="1138890"/>
                </a:lnTo>
                <a:lnTo>
                  <a:pt x="0" y="1088951"/>
                </a:lnTo>
                <a:lnTo>
                  <a:pt x="0" y="217798"/>
                </a:lnTo>
                <a:close/>
              </a:path>
            </a:pathLst>
          </a:custGeom>
          <a:ln w="19050">
            <a:solidFill>
              <a:srgbClr val="D417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44689" y="5067300"/>
            <a:ext cx="5415280" cy="6360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D41734"/>
                </a:solidFill>
                <a:latin typeface="Calibri"/>
                <a:cs typeface="Calibri"/>
              </a:rPr>
              <a:t>Sponsor</a:t>
            </a:r>
            <a:r>
              <a:rPr sz="1400" b="1" spc="-40" dirty="0">
                <a:solidFill>
                  <a:srgbClr val="D41734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D41734"/>
                </a:solidFill>
                <a:latin typeface="Calibri"/>
                <a:cs typeface="Calibri"/>
              </a:rPr>
              <a:t>Prizes</a:t>
            </a:r>
            <a:r>
              <a:rPr sz="1400" b="1" spc="-30" dirty="0">
                <a:solidFill>
                  <a:srgbClr val="D41734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D41734"/>
                </a:solidFill>
                <a:latin typeface="Calibri"/>
                <a:cs typeface="Calibri"/>
              </a:rPr>
              <a:t>&amp;</a:t>
            </a:r>
            <a:r>
              <a:rPr sz="1400" b="1" spc="-35" dirty="0">
                <a:solidFill>
                  <a:srgbClr val="D41734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D41734"/>
                </a:solidFill>
                <a:latin typeface="Calibri"/>
                <a:cs typeface="Calibri"/>
              </a:rPr>
              <a:t>Rewards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lang="en-GB" sz="1400" dirty="0">
              <a:latin typeface="Calibri"/>
              <a:cs typeface="Calibri"/>
            </a:endParaRPr>
          </a:p>
          <a:p>
            <a:pPr marL="12700" marR="5080">
              <a:lnSpc>
                <a:spcPts val="1420"/>
              </a:lnSpc>
            </a:pPr>
            <a:r>
              <a:rPr lang="en-US" sz="1400" dirty="0">
                <a:latin typeface="Calibri"/>
                <a:cs typeface="Calibri"/>
              </a:rPr>
              <a:t>Exclusive networking event with Bain &amp; Company. Time/Date TBD.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2974" y="1402695"/>
            <a:ext cx="7658100" cy="443230"/>
          </a:xfrm>
          <a:custGeom>
            <a:avLst/>
            <a:gdLst/>
            <a:ahLst/>
            <a:cxnLst/>
            <a:rect l="l" t="t" r="r" b="b"/>
            <a:pathLst>
              <a:path w="7658100" h="443230">
                <a:moveTo>
                  <a:pt x="7584201" y="0"/>
                </a:moveTo>
                <a:lnTo>
                  <a:pt x="73841" y="0"/>
                </a:lnTo>
                <a:lnTo>
                  <a:pt x="45099" y="5802"/>
                </a:lnTo>
                <a:lnTo>
                  <a:pt x="21627" y="21628"/>
                </a:lnTo>
                <a:lnTo>
                  <a:pt x="5802" y="45099"/>
                </a:lnTo>
                <a:lnTo>
                  <a:pt x="0" y="73842"/>
                </a:lnTo>
                <a:lnTo>
                  <a:pt x="0" y="369215"/>
                </a:lnTo>
                <a:lnTo>
                  <a:pt x="5802" y="397958"/>
                </a:lnTo>
                <a:lnTo>
                  <a:pt x="21627" y="421430"/>
                </a:lnTo>
                <a:lnTo>
                  <a:pt x="45099" y="437255"/>
                </a:lnTo>
                <a:lnTo>
                  <a:pt x="73841" y="443058"/>
                </a:lnTo>
                <a:lnTo>
                  <a:pt x="7584201" y="443058"/>
                </a:lnTo>
                <a:lnTo>
                  <a:pt x="7612943" y="437255"/>
                </a:lnTo>
                <a:lnTo>
                  <a:pt x="7636415" y="421430"/>
                </a:lnTo>
                <a:lnTo>
                  <a:pt x="7652240" y="397958"/>
                </a:lnTo>
                <a:lnTo>
                  <a:pt x="7658043" y="369215"/>
                </a:lnTo>
                <a:lnTo>
                  <a:pt x="7658043" y="73842"/>
                </a:lnTo>
                <a:lnTo>
                  <a:pt x="7652240" y="45099"/>
                </a:lnTo>
                <a:lnTo>
                  <a:pt x="7636415" y="21628"/>
                </a:lnTo>
                <a:lnTo>
                  <a:pt x="7612943" y="5802"/>
                </a:lnTo>
                <a:lnTo>
                  <a:pt x="7584201" y="0"/>
                </a:lnTo>
                <a:close/>
              </a:path>
            </a:pathLst>
          </a:custGeom>
          <a:solidFill>
            <a:srgbClr val="D417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02344" y="1491996"/>
            <a:ext cx="15392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Sponsor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Background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1223" y="2429255"/>
            <a:ext cx="3069335" cy="182575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5567" y="5084063"/>
            <a:ext cx="777240" cy="780287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810945" y="6440913"/>
            <a:ext cx="1306830" cy="1603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lang="en-US" spc="-25" dirty="0"/>
              <a:t>2024</a:t>
            </a:r>
            <a:r>
              <a:rPr lang="en-US" spc="-35" dirty="0"/>
              <a:t> </a:t>
            </a:r>
            <a:r>
              <a:rPr lang="en-US" spc="-10" dirty="0"/>
              <a:t>CASE</a:t>
            </a:r>
            <a:r>
              <a:rPr lang="en-US" spc="-30" dirty="0"/>
              <a:t> </a:t>
            </a:r>
            <a:r>
              <a:rPr lang="en-US" spc="-10" dirty="0"/>
              <a:t>COMPETITION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25" dirty="0"/>
              <a:t>ECKHART</a:t>
            </a:r>
            <a:r>
              <a:rPr spc="5" dirty="0"/>
              <a:t> </a:t>
            </a:r>
            <a:r>
              <a:rPr spc="-10" dirty="0"/>
              <a:t>CONSULTING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943" y="608076"/>
            <a:ext cx="2051050" cy="461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latin typeface="Calibri"/>
                <a:cs typeface="Calibri"/>
              </a:rPr>
              <a:t>Table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of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Contents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1400" dirty="0">
                <a:latin typeface="Calibri"/>
                <a:cs typeface="Calibri"/>
              </a:rPr>
              <a:t>May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10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Information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Session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691919"/>
            <a:ext cx="3778885" cy="4173854"/>
            <a:chOff x="0" y="1691919"/>
            <a:chExt cx="3778885" cy="4173854"/>
          </a:xfrm>
        </p:grpSpPr>
        <p:sp>
          <p:nvSpPr>
            <p:cNvPr id="4" name="object 4"/>
            <p:cNvSpPr/>
            <p:nvPr/>
          </p:nvSpPr>
          <p:spPr>
            <a:xfrm>
              <a:off x="0" y="1809532"/>
              <a:ext cx="3778885" cy="3938270"/>
            </a:xfrm>
            <a:custGeom>
              <a:avLst/>
              <a:gdLst/>
              <a:ahLst/>
              <a:cxnLst/>
              <a:rect l="l" t="t" r="r" b="b"/>
              <a:pathLst>
                <a:path w="3778885" h="3938270">
                  <a:moveTo>
                    <a:pt x="0" y="1190655"/>
                  </a:moveTo>
                  <a:lnTo>
                    <a:pt x="17914" y="1150288"/>
                  </a:lnTo>
                  <a:lnTo>
                    <a:pt x="37406" y="1108992"/>
                  </a:lnTo>
                  <a:lnTo>
                    <a:pt x="57821" y="1068228"/>
                  </a:lnTo>
                  <a:lnTo>
                    <a:pt x="79144" y="1028009"/>
                  </a:lnTo>
                  <a:lnTo>
                    <a:pt x="101362" y="988348"/>
                  </a:lnTo>
                  <a:lnTo>
                    <a:pt x="124462" y="949259"/>
                  </a:lnTo>
                  <a:lnTo>
                    <a:pt x="148430" y="910755"/>
                  </a:lnTo>
                  <a:lnTo>
                    <a:pt x="173254" y="872850"/>
                  </a:lnTo>
                  <a:lnTo>
                    <a:pt x="198918" y="835557"/>
                  </a:lnTo>
                  <a:lnTo>
                    <a:pt x="225411" y="798890"/>
                  </a:lnTo>
                  <a:lnTo>
                    <a:pt x="252717" y="762861"/>
                  </a:lnTo>
                  <a:lnTo>
                    <a:pt x="280825" y="727486"/>
                  </a:lnTo>
                  <a:lnTo>
                    <a:pt x="309720" y="692776"/>
                  </a:lnTo>
                  <a:lnTo>
                    <a:pt x="339389" y="658747"/>
                  </a:lnTo>
                  <a:lnTo>
                    <a:pt x="369819" y="625410"/>
                  </a:lnTo>
                  <a:lnTo>
                    <a:pt x="400996" y="592780"/>
                  </a:lnTo>
                  <a:lnTo>
                    <a:pt x="432906" y="560870"/>
                  </a:lnTo>
                  <a:lnTo>
                    <a:pt x="465536" y="529693"/>
                  </a:lnTo>
                  <a:lnTo>
                    <a:pt x="498873" y="499263"/>
                  </a:lnTo>
                  <a:lnTo>
                    <a:pt x="532902" y="469594"/>
                  </a:lnTo>
                  <a:lnTo>
                    <a:pt x="567612" y="440699"/>
                  </a:lnTo>
                  <a:lnTo>
                    <a:pt x="602987" y="412591"/>
                  </a:lnTo>
                  <a:lnTo>
                    <a:pt x="639016" y="385285"/>
                  </a:lnTo>
                  <a:lnTo>
                    <a:pt x="675683" y="358792"/>
                  </a:lnTo>
                  <a:lnTo>
                    <a:pt x="712976" y="333128"/>
                  </a:lnTo>
                  <a:lnTo>
                    <a:pt x="750881" y="308304"/>
                  </a:lnTo>
                  <a:lnTo>
                    <a:pt x="789385" y="284336"/>
                  </a:lnTo>
                  <a:lnTo>
                    <a:pt x="828474" y="261236"/>
                  </a:lnTo>
                  <a:lnTo>
                    <a:pt x="868135" y="239018"/>
                  </a:lnTo>
                  <a:lnTo>
                    <a:pt x="908354" y="217695"/>
                  </a:lnTo>
                  <a:lnTo>
                    <a:pt x="949118" y="197280"/>
                  </a:lnTo>
                  <a:lnTo>
                    <a:pt x="990414" y="177788"/>
                  </a:lnTo>
                  <a:lnTo>
                    <a:pt x="1032227" y="159232"/>
                  </a:lnTo>
                  <a:lnTo>
                    <a:pt x="1074544" y="141625"/>
                  </a:lnTo>
                  <a:lnTo>
                    <a:pt x="1117353" y="124980"/>
                  </a:lnTo>
                  <a:lnTo>
                    <a:pt x="1160639" y="109312"/>
                  </a:lnTo>
                  <a:lnTo>
                    <a:pt x="1204388" y="94633"/>
                  </a:lnTo>
                  <a:lnTo>
                    <a:pt x="1248589" y="80958"/>
                  </a:lnTo>
                  <a:lnTo>
                    <a:pt x="1293226" y="68299"/>
                  </a:lnTo>
                  <a:lnTo>
                    <a:pt x="1338286" y="56670"/>
                  </a:lnTo>
                  <a:lnTo>
                    <a:pt x="1383757" y="46084"/>
                  </a:lnTo>
                  <a:lnTo>
                    <a:pt x="1429624" y="36556"/>
                  </a:lnTo>
                  <a:lnTo>
                    <a:pt x="1475875" y="28098"/>
                  </a:lnTo>
                  <a:lnTo>
                    <a:pt x="1522494" y="20724"/>
                  </a:lnTo>
                  <a:lnTo>
                    <a:pt x="1569470" y="14448"/>
                  </a:lnTo>
                  <a:lnTo>
                    <a:pt x="1616789" y="9282"/>
                  </a:lnTo>
                  <a:lnTo>
                    <a:pt x="1664437" y="5241"/>
                  </a:lnTo>
                  <a:lnTo>
                    <a:pt x="1712400" y="2338"/>
                  </a:lnTo>
                  <a:lnTo>
                    <a:pt x="1760665" y="586"/>
                  </a:lnTo>
                  <a:lnTo>
                    <a:pt x="1809220" y="0"/>
                  </a:lnTo>
                  <a:lnTo>
                    <a:pt x="1857774" y="586"/>
                  </a:lnTo>
                  <a:lnTo>
                    <a:pt x="1906039" y="2338"/>
                  </a:lnTo>
                  <a:lnTo>
                    <a:pt x="1954003" y="5241"/>
                  </a:lnTo>
                  <a:lnTo>
                    <a:pt x="2001650" y="9282"/>
                  </a:lnTo>
                  <a:lnTo>
                    <a:pt x="2048969" y="14448"/>
                  </a:lnTo>
                  <a:lnTo>
                    <a:pt x="2095945" y="20724"/>
                  </a:lnTo>
                  <a:lnTo>
                    <a:pt x="2142565" y="28098"/>
                  </a:lnTo>
                  <a:lnTo>
                    <a:pt x="2188815" y="36556"/>
                  </a:lnTo>
                  <a:lnTo>
                    <a:pt x="2234682" y="46084"/>
                  </a:lnTo>
                  <a:lnTo>
                    <a:pt x="2280153" y="56670"/>
                  </a:lnTo>
                  <a:lnTo>
                    <a:pt x="2325214" y="68299"/>
                  </a:lnTo>
                  <a:lnTo>
                    <a:pt x="2369851" y="80958"/>
                  </a:lnTo>
                  <a:lnTo>
                    <a:pt x="2414051" y="94633"/>
                  </a:lnTo>
                  <a:lnTo>
                    <a:pt x="2457801" y="109312"/>
                  </a:lnTo>
                  <a:lnTo>
                    <a:pt x="2501087" y="124980"/>
                  </a:lnTo>
                  <a:lnTo>
                    <a:pt x="2543895" y="141625"/>
                  </a:lnTo>
                  <a:lnTo>
                    <a:pt x="2586213" y="159232"/>
                  </a:lnTo>
                  <a:lnTo>
                    <a:pt x="2628026" y="177788"/>
                  </a:lnTo>
                  <a:lnTo>
                    <a:pt x="2669321" y="197280"/>
                  </a:lnTo>
                  <a:lnTo>
                    <a:pt x="2710085" y="217695"/>
                  </a:lnTo>
                  <a:lnTo>
                    <a:pt x="2750305" y="239018"/>
                  </a:lnTo>
                  <a:lnTo>
                    <a:pt x="2789966" y="261236"/>
                  </a:lnTo>
                  <a:lnTo>
                    <a:pt x="2829055" y="284336"/>
                  </a:lnTo>
                  <a:lnTo>
                    <a:pt x="2867559" y="308304"/>
                  </a:lnTo>
                  <a:lnTo>
                    <a:pt x="2905464" y="333128"/>
                  </a:lnTo>
                  <a:lnTo>
                    <a:pt x="2942757" y="358792"/>
                  </a:lnTo>
                  <a:lnTo>
                    <a:pt x="2979424" y="385285"/>
                  </a:lnTo>
                  <a:lnTo>
                    <a:pt x="3015452" y="412591"/>
                  </a:lnTo>
                  <a:lnTo>
                    <a:pt x="3050828" y="440699"/>
                  </a:lnTo>
                  <a:lnTo>
                    <a:pt x="3085537" y="469594"/>
                  </a:lnTo>
                  <a:lnTo>
                    <a:pt x="3119567" y="499263"/>
                  </a:lnTo>
                  <a:lnTo>
                    <a:pt x="3152904" y="529693"/>
                  </a:lnTo>
                  <a:lnTo>
                    <a:pt x="3185534" y="560870"/>
                  </a:lnTo>
                  <a:lnTo>
                    <a:pt x="3217444" y="592780"/>
                  </a:lnTo>
                  <a:lnTo>
                    <a:pt x="3248621" y="625410"/>
                  </a:lnTo>
                  <a:lnTo>
                    <a:pt x="3279050" y="658747"/>
                  </a:lnTo>
                  <a:lnTo>
                    <a:pt x="3308720" y="692776"/>
                  </a:lnTo>
                  <a:lnTo>
                    <a:pt x="3337615" y="727486"/>
                  </a:lnTo>
                  <a:lnTo>
                    <a:pt x="3365723" y="762861"/>
                  </a:lnTo>
                  <a:lnTo>
                    <a:pt x="3393029" y="798890"/>
                  </a:lnTo>
                  <a:lnTo>
                    <a:pt x="3419522" y="835557"/>
                  </a:lnTo>
                  <a:lnTo>
                    <a:pt x="3445186" y="872850"/>
                  </a:lnTo>
                  <a:lnTo>
                    <a:pt x="3470010" y="910755"/>
                  </a:lnTo>
                  <a:lnTo>
                    <a:pt x="3493978" y="949259"/>
                  </a:lnTo>
                  <a:lnTo>
                    <a:pt x="3517078" y="988348"/>
                  </a:lnTo>
                  <a:lnTo>
                    <a:pt x="3539296" y="1028009"/>
                  </a:lnTo>
                  <a:lnTo>
                    <a:pt x="3560619" y="1068228"/>
                  </a:lnTo>
                  <a:lnTo>
                    <a:pt x="3581034" y="1108992"/>
                  </a:lnTo>
                  <a:lnTo>
                    <a:pt x="3600526" y="1150288"/>
                  </a:lnTo>
                  <a:lnTo>
                    <a:pt x="3619082" y="1192101"/>
                  </a:lnTo>
                  <a:lnTo>
                    <a:pt x="3636689" y="1234418"/>
                  </a:lnTo>
                  <a:lnTo>
                    <a:pt x="3653334" y="1277227"/>
                  </a:lnTo>
                  <a:lnTo>
                    <a:pt x="3669002" y="1320513"/>
                  </a:lnTo>
                  <a:lnTo>
                    <a:pt x="3683681" y="1364262"/>
                  </a:lnTo>
                  <a:lnTo>
                    <a:pt x="3697356" y="1408463"/>
                  </a:lnTo>
                  <a:lnTo>
                    <a:pt x="3710015" y="1453100"/>
                  </a:lnTo>
                  <a:lnTo>
                    <a:pt x="3721644" y="1498160"/>
                  </a:lnTo>
                  <a:lnTo>
                    <a:pt x="3732230" y="1543631"/>
                  </a:lnTo>
                  <a:lnTo>
                    <a:pt x="3741758" y="1589498"/>
                  </a:lnTo>
                  <a:lnTo>
                    <a:pt x="3750216" y="1635749"/>
                  </a:lnTo>
                  <a:lnTo>
                    <a:pt x="3757590" y="1682368"/>
                  </a:lnTo>
                  <a:lnTo>
                    <a:pt x="3763866" y="1729344"/>
                  </a:lnTo>
                  <a:lnTo>
                    <a:pt x="3769032" y="1776663"/>
                  </a:lnTo>
                  <a:lnTo>
                    <a:pt x="3773073" y="1824311"/>
                  </a:lnTo>
                  <a:lnTo>
                    <a:pt x="3775976" y="1872274"/>
                  </a:lnTo>
                  <a:lnTo>
                    <a:pt x="3777728" y="1920539"/>
                  </a:lnTo>
                  <a:lnTo>
                    <a:pt x="3778315" y="1969094"/>
                  </a:lnTo>
                  <a:lnTo>
                    <a:pt x="3777728" y="2017648"/>
                  </a:lnTo>
                  <a:lnTo>
                    <a:pt x="3775976" y="2065913"/>
                  </a:lnTo>
                  <a:lnTo>
                    <a:pt x="3773073" y="2113877"/>
                  </a:lnTo>
                  <a:lnTo>
                    <a:pt x="3769032" y="2161524"/>
                  </a:lnTo>
                  <a:lnTo>
                    <a:pt x="3763866" y="2208843"/>
                  </a:lnTo>
                  <a:lnTo>
                    <a:pt x="3757590" y="2255819"/>
                  </a:lnTo>
                  <a:lnTo>
                    <a:pt x="3750216" y="2302439"/>
                  </a:lnTo>
                  <a:lnTo>
                    <a:pt x="3741758" y="2348689"/>
                  </a:lnTo>
                  <a:lnTo>
                    <a:pt x="3732230" y="2394556"/>
                  </a:lnTo>
                  <a:lnTo>
                    <a:pt x="3721644" y="2440027"/>
                  </a:lnTo>
                  <a:lnTo>
                    <a:pt x="3710015" y="2485088"/>
                  </a:lnTo>
                  <a:lnTo>
                    <a:pt x="3697356" y="2529725"/>
                  </a:lnTo>
                  <a:lnTo>
                    <a:pt x="3683681" y="2573925"/>
                  </a:lnTo>
                  <a:lnTo>
                    <a:pt x="3669002" y="2617675"/>
                  </a:lnTo>
                  <a:lnTo>
                    <a:pt x="3653334" y="2660961"/>
                  </a:lnTo>
                  <a:lnTo>
                    <a:pt x="3636689" y="2703769"/>
                  </a:lnTo>
                  <a:lnTo>
                    <a:pt x="3619082" y="2746087"/>
                  </a:lnTo>
                  <a:lnTo>
                    <a:pt x="3600526" y="2787900"/>
                  </a:lnTo>
                  <a:lnTo>
                    <a:pt x="3581034" y="2829195"/>
                  </a:lnTo>
                  <a:lnTo>
                    <a:pt x="3560619" y="2869959"/>
                  </a:lnTo>
                  <a:lnTo>
                    <a:pt x="3539296" y="2910179"/>
                  </a:lnTo>
                  <a:lnTo>
                    <a:pt x="3517078" y="2949840"/>
                  </a:lnTo>
                  <a:lnTo>
                    <a:pt x="3493978" y="2988929"/>
                  </a:lnTo>
                  <a:lnTo>
                    <a:pt x="3470010" y="3027433"/>
                  </a:lnTo>
                  <a:lnTo>
                    <a:pt x="3445186" y="3065338"/>
                  </a:lnTo>
                  <a:lnTo>
                    <a:pt x="3419522" y="3102631"/>
                  </a:lnTo>
                  <a:lnTo>
                    <a:pt x="3393029" y="3139298"/>
                  </a:lnTo>
                  <a:lnTo>
                    <a:pt x="3365723" y="3175326"/>
                  </a:lnTo>
                  <a:lnTo>
                    <a:pt x="3337615" y="3210702"/>
                  </a:lnTo>
                  <a:lnTo>
                    <a:pt x="3308720" y="3245411"/>
                  </a:lnTo>
                  <a:lnTo>
                    <a:pt x="3279050" y="3279441"/>
                  </a:lnTo>
                  <a:lnTo>
                    <a:pt x="3248621" y="3312778"/>
                  </a:lnTo>
                  <a:lnTo>
                    <a:pt x="3217444" y="3345408"/>
                  </a:lnTo>
                  <a:lnTo>
                    <a:pt x="3185534" y="3377318"/>
                  </a:lnTo>
                  <a:lnTo>
                    <a:pt x="3152904" y="3408495"/>
                  </a:lnTo>
                  <a:lnTo>
                    <a:pt x="3119567" y="3438924"/>
                  </a:lnTo>
                  <a:lnTo>
                    <a:pt x="3085537" y="3468594"/>
                  </a:lnTo>
                  <a:lnTo>
                    <a:pt x="3050828" y="3497489"/>
                  </a:lnTo>
                  <a:lnTo>
                    <a:pt x="3015452" y="3525597"/>
                  </a:lnTo>
                  <a:lnTo>
                    <a:pt x="2979424" y="3552903"/>
                  </a:lnTo>
                  <a:lnTo>
                    <a:pt x="2942757" y="3579396"/>
                  </a:lnTo>
                  <a:lnTo>
                    <a:pt x="2905464" y="3605060"/>
                  </a:lnTo>
                  <a:lnTo>
                    <a:pt x="2867559" y="3629884"/>
                  </a:lnTo>
                  <a:lnTo>
                    <a:pt x="2829055" y="3653852"/>
                  </a:lnTo>
                  <a:lnTo>
                    <a:pt x="2789966" y="3676952"/>
                  </a:lnTo>
                  <a:lnTo>
                    <a:pt x="2750305" y="3699170"/>
                  </a:lnTo>
                  <a:lnTo>
                    <a:pt x="2710085" y="3720493"/>
                  </a:lnTo>
                  <a:lnTo>
                    <a:pt x="2669321" y="3740908"/>
                  </a:lnTo>
                  <a:lnTo>
                    <a:pt x="2628026" y="3760400"/>
                  </a:lnTo>
                  <a:lnTo>
                    <a:pt x="2586213" y="3778956"/>
                  </a:lnTo>
                  <a:lnTo>
                    <a:pt x="2543895" y="3796563"/>
                  </a:lnTo>
                  <a:lnTo>
                    <a:pt x="2501087" y="3813208"/>
                  </a:lnTo>
                  <a:lnTo>
                    <a:pt x="2457801" y="3828876"/>
                  </a:lnTo>
                  <a:lnTo>
                    <a:pt x="2414051" y="3843555"/>
                  </a:lnTo>
                  <a:lnTo>
                    <a:pt x="2369851" y="3857230"/>
                  </a:lnTo>
                  <a:lnTo>
                    <a:pt x="2325214" y="3869889"/>
                  </a:lnTo>
                  <a:lnTo>
                    <a:pt x="2280153" y="3881518"/>
                  </a:lnTo>
                  <a:lnTo>
                    <a:pt x="2234682" y="3892104"/>
                  </a:lnTo>
                  <a:lnTo>
                    <a:pt x="2188815" y="3901632"/>
                  </a:lnTo>
                  <a:lnTo>
                    <a:pt x="2142565" y="3910090"/>
                  </a:lnTo>
                  <a:lnTo>
                    <a:pt x="2095945" y="3917464"/>
                  </a:lnTo>
                  <a:lnTo>
                    <a:pt x="2048969" y="3923740"/>
                  </a:lnTo>
                  <a:lnTo>
                    <a:pt x="2001650" y="3928906"/>
                  </a:lnTo>
                  <a:lnTo>
                    <a:pt x="1954003" y="3932947"/>
                  </a:lnTo>
                  <a:lnTo>
                    <a:pt x="1906039" y="3935850"/>
                  </a:lnTo>
                  <a:lnTo>
                    <a:pt x="1857774" y="3937602"/>
                  </a:lnTo>
                  <a:lnTo>
                    <a:pt x="1809220" y="3938189"/>
                  </a:lnTo>
                  <a:lnTo>
                    <a:pt x="1760665" y="3937602"/>
                  </a:lnTo>
                  <a:lnTo>
                    <a:pt x="1712400" y="3935850"/>
                  </a:lnTo>
                  <a:lnTo>
                    <a:pt x="1664437" y="3932947"/>
                  </a:lnTo>
                  <a:lnTo>
                    <a:pt x="1616789" y="3928906"/>
                  </a:lnTo>
                  <a:lnTo>
                    <a:pt x="1569470" y="3923740"/>
                  </a:lnTo>
                  <a:lnTo>
                    <a:pt x="1522494" y="3917464"/>
                  </a:lnTo>
                  <a:lnTo>
                    <a:pt x="1475875" y="3910090"/>
                  </a:lnTo>
                  <a:lnTo>
                    <a:pt x="1429624" y="3901632"/>
                  </a:lnTo>
                  <a:lnTo>
                    <a:pt x="1383757" y="3892104"/>
                  </a:lnTo>
                  <a:lnTo>
                    <a:pt x="1338286" y="3881518"/>
                  </a:lnTo>
                  <a:lnTo>
                    <a:pt x="1293226" y="3869889"/>
                  </a:lnTo>
                  <a:lnTo>
                    <a:pt x="1248589" y="3857230"/>
                  </a:lnTo>
                  <a:lnTo>
                    <a:pt x="1204388" y="3843555"/>
                  </a:lnTo>
                  <a:lnTo>
                    <a:pt x="1160639" y="3828876"/>
                  </a:lnTo>
                  <a:lnTo>
                    <a:pt x="1117353" y="3813208"/>
                  </a:lnTo>
                  <a:lnTo>
                    <a:pt x="1074544" y="3796563"/>
                  </a:lnTo>
                  <a:lnTo>
                    <a:pt x="1032227" y="3778956"/>
                  </a:lnTo>
                  <a:lnTo>
                    <a:pt x="990414" y="3760400"/>
                  </a:lnTo>
                  <a:lnTo>
                    <a:pt x="949118" y="3740908"/>
                  </a:lnTo>
                  <a:lnTo>
                    <a:pt x="908354" y="3720493"/>
                  </a:lnTo>
                  <a:lnTo>
                    <a:pt x="868135" y="3699170"/>
                  </a:lnTo>
                  <a:lnTo>
                    <a:pt x="828474" y="3676952"/>
                  </a:lnTo>
                  <a:lnTo>
                    <a:pt x="789385" y="3653852"/>
                  </a:lnTo>
                  <a:lnTo>
                    <a:pt x="750881" y="3629884"/>
                  </a:lnTo>
                  <a:lnTo>
                    <a:pt x="712976" y="3605060"/>
                  </a:lnTo>
                  <a:lnTo>
                    <a:pt x="675683" y="3579396"/>
                  </a:lnTo>
                  <a:lnTo>
                    <a:pt x="639016" y="3552903"/>
                  </a:lnTo>
                  <a:lnTo>
                    <a:pt x="602987" y="3525597"/>
                  </a:lnTo>
                  <a:lnTo>
                    <a:pt x="567612" y="3497489"/>
                  </a:lnTo>
                  <a:lnTo>
                    <a:pt x="532902" y="3468594"/>
                  </a:lnTo>
                  <a:lnTo>
                    <a:pt x="498873" y="3438924"/>
                  </a:lnTo>
                  <a:lnTo>
                    <a:pt x="465536" y="3408495"/>
                  </a:lnTo>
                  <a:lnTo>
                    <a:pt x="432906" y="3377318"/>
                  </a:lnTo>
                  <a:lnTo>
                    <a:pt x="400996" y="3345408"/>
                  </a:lnTo>
                  <a:lnTo>
                    <a:pt x="369819" y="3312778"/>
                  </a:lnTo>
                  <a:lnTo>
                    <a:pt x="339389" y="3279441"/>
                  </a:lnTo>
                  <a:lnTo>
                    <a:pt x="309720" y="3245411"/>
                  </a:lnTo>
                  <a:lnTo>
                    <a:pt x="280825" y="3210702"/>
                  </a:lnTo>
                  <a:lnTo>
                    <a:pt x="252717" y="3175326"/>
                  </a:lnTo>
                  <a:lnTo>
                    <a:pt x="225411" y="3139298"/>
                  </a:lnTo>
                  <a:lnTo>
                    <a:pt x="198918" y="3102631"/>
                  </a:lnTo>
                  <a:lnTo>
                    <a:pt x="173254" y="3065338"/>
                  </a:lnTo>
                  <a:lnTo>
                    <a:pt x="148430" y="3027433"/>
                  </a:lnTo>
                  <a:lnTo>
                    <a:pt x="124462" y="2988929"/>
                  </a:lnTo>
                  <a:lnTo>
                    <a:pt x="101362" y="2949840"/>
                  </a:lnTo>
                  <a:lnTo>
                    <a:pt x="79144" y="2910179"/>
                  </a:lnTo>
                  <a:lnTo>
                    <a:pt x="57821" y="2869959"/>
                  </a:lnTo>
                  <a:lnTo>
                    <a:pt x="37406" y="2829195"/>
                  </a:lnTo>
                  <a:lnTo>
                    <a:pt x="17914" y="2787900"/>
                  </a:lnTo>
                  <a:lnTo>
                    <a:pt x="0" y="2747532"/>
                  </a:lnTo>
                </a:path>
              </a:pathLst>
            </a:custGeom>
            <a:ln w="28575">
              <a:solidFill>
                <a:srgbClr val="AEAA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691919"/>
              <a:ext cx="1811020" cy="4173854"/>
            </a:xfrm>
            <a:custGeom>
              <a:avLst/>
              <a:gdLst/>
              <a:ahLst/>
              <a:cxnLst/>
              <a:rect l="l" t="t" r="r" b="b"/>
              <a:pathLst>
                <a:path w="1811020" h="4173854">
                  <a:moveTo>
                    <a:pt x="0" y="4173415"/>
                  </a:moveTo>
                  <a:lnTo>
                    <a:pt x="0" y="0"/>
                  </a:lnTo>
                  <a:lnTo>
                    <a:pt x="1810834" y="0"/>
                  </a:lnTo>
                  <a:lnTo>
                    <a:pt x="1810834" y="4173415"/>
                  </a:lnTo>
                  <a:lnTo>
                    <a:pt x="0" y="41734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26584" y="1906014"/>
              <a:ext cx="765810" cy="765810"/>
            </a:xfrm>
            <a:custGeom>
              <a:avLst/>
              <a:gdLst/>
              <a:ahLst/>
              <a:cxnLst/>
              <a:rect l="l" t="t" r="r" b="b"/>
              <a:pathLst>
                <a:path w="765810" h="765810">
                  <a:moveTo>
                    <a:pt x="382656" y="0"/>
                  </a:moveTo>
                  <a:lnTo>
                    <a:pt x="334656" y="2981"/>
                  </a:lnTo>
                  <a:lnTo>
                    <a:pt x="288436" y="11686"/>
                  </a:lnTo>
                  <a:lnTo>
                    <a:pt x="244353" y="25757"/>
                  </a:lnTo>
                  <a:lnTo>
                    <a:pt x="202767" y="44834"/>
                  </a:lnTo>
                  <a:lnTo>
                    <a:pt x="164036" y="68559"/>
                  </a:lnTo>
                  <a:lnTo>
                    <a:pt x="128518" y="96573"/>
                  </a:lnTo>
                  <a:lnTo>
                    <a:pt x="96573" y="128518"/>
                  </a:lnTo>
                  <a:lnTo>
                    <a:pt x="68559" y="164036"/>
                  </a:lnTo>
                  <a:lnTo>
                    <a:pt x="44834" y="202767"/>
                  </a:lnTo>
                  <a:lnTo>
                    <a:pt x="25757" y="244353"/>
                  </a:lnTo>
                  <a:lnTo>
                    <a:pt x="11686" y="288436"/>
                  </a:lnTo>
                  <a:lnTo>
                    <a:pt x="2981" y="334656"/>
                  </a:lnTo>
                  <a:lnTo>
                    <a:pt x="0" y="382656"/>
                  </a:lnTo>
                  <a:lnTo>
                    <a:pt x="2981" y="430655"/>
                  </a:lnTo>
                  <a:lnTo>
                    <a:pt x="11686" y="476875"/>
                  </a:lnTo>
                  <a:lnTo>
                    <a:pt x="25757" y="520958"/>
                  </a:lnTo>
                  <a:lnTo>
                    <a:pt x="44834" y="562544"/>
                  </a:lnTo>
                  <a:lnTo>
                    <a:pt x="68559" y="601274"/>
                  </a:lnTo>
                  <a:lnTo>
                    <a:pt x="96573" y="636792"/>
                  </a:lnTo>
                  <a:lnTo>
                    <a:pt x="128518" y="668737"/>
                  </a:lnTo>
                  <a:lnTo>
                    <a:pt x="164036" y="696751"/>
                  </a:lnTo>
                  <a:lnTo>
                    <a:pt x="202767" y="720476"/>
                  </a:lnTo>
                  <a:lnTo>
                    <a:pt x="244353" y="739553"/>
                  </a:lnTo>
                  <a:lnTo>
                    <a:pt x="288436" y="753624"/>
                  </a:lnTo>
                  <a:lnTo>
                    <a:pt x="334656" y="762329"/>
                  </a:lnTo>
                  <a:lnTo>
                    <a:pt x="382656" y="765310"/>
                  </a:lnTo>
                  <a:lnTo>
                    <a:pt x="430655" y="762329"/>
                  </a:lnTo>
                  <a:lnTo>
                    <a:pt x="476875" y="753624"/>
                  </a:lnTo>
                  <a:lnTo>
                    <a:pt x="520958" y="739553"/>
                  </a:lnTo>
                  <a:lnTo>
                    <a:pt x="562544" y="720476"/>
                  </a:lnTo>
                  <a:lnTo>
                    <a:pt x="601274" y="696751"/>
                  </a:lnTo>
                  <a:lnTo>
                    <a:pt x="636792" y="668737"/>
                  </a:lnTo>
                  <a:lnTo>
                    <a:pt x="668737" y="636792"/>
                  </a:lnTo>
                  <a:lnTo>
                    <a:pt x="696751" y="601274"/>
                  </a:lnTo>
                  <a:lnTo>
                    <a:pt x="720476" y="562544"/>
                  </a:lnTo>
                  <a:lnTo>
                    <a:pt x="739553" y="520958"/>
                  </a:lnTo>
                  <a:lnTo>
                    <a:pt x="753624" y="476875"/>
                  </a:lnTo>
                  <a:lnTo>
                    <a:pt x="762329" y="430655"/>
                  </a:lnTo>
                  <a:lnTo>
                    <a:pt x="765310" y="382656"/>
                  </a:lnTo>
                  <a:lnTo>
                    <a:pt x="762329" y="334656"/>
                  </a:lnTo>
                  <a:lnTo>
                    <a:pt x="753624" y="288436"/>
                  </a:lnTo>
                  <a:lnTo>
                    <a:pt x="739553" y="244353"/>
                  </a:lnTo>
                  <a:lnTo>
                    <a:pt x="720476" y="202767"/>
                  </a:lnTo>
                  <a:lnTo>
                    <a:pt x="696751" y="164036"/>
                  </a:lnTo>
                  <a:lnTo>
                    <a:pt x="668737" y="128518"/>
                  </a:lnTo>
                  <a:lnTo>
                    <a:pt x="636792" y="96573"/>
                  </a:lnTo>
                  <a:lnTo>
                    <a:pt x="601274" y="68559"/>
                  </a:lnTo>
                  <a:lnTo>
                    <a:pt x="562544" y="44834"/>
                  </a:lnTo>
                  <a:lnTo>
                    <a:pt x="520958" y="25757"/>
                  </a:lnTo>
                  <a:lnTo>
                    <a:pt x="476875" y="11686"/>
                  </a:lnTo>
                  <a:lnTo>
                    <a:pt x="430655" y="2981"/>
                  </a:lnTo>
                  <a:lnTo>
                    <a:pt x="3826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26584" y="1906014"/>
              <a:ext cx="765810" cy="765810"/>
            </a:xfrm>
            <a:custGeom>
              <a:avLst/>
              <a:gdLst/>
              <a:ahLst/>
              <a:cxnLst/>
              <a:rect l="l" t="t" r="r" b="b"/>
              <a:pathLst>
                <a:path w="765810" h="765810">
                  <a:moveTo>
                    <a:pt x="0" y="382655"/>
                  </a:moveTo>
                  <a:lnTo>
                    <a:pt x="2981" y="334656"/>
                  </a:lnTo>
                  <a:lnTo>
                    <a:pt x="11686" y="288435"/>
                  </a:lnTo>
                  <a:lnTo>
                    <a:pt x="25757" y="244353"/>
                  </a:lnTo>
                  <a:lnTo>
                    <a:pt x="44834" y="202767"/>
                  </a:lnTo>
                  <a:lnTo>
                    <a:pt x="68559" y="164036"/>
                  </a:lnTo>
                  <a:lnTo>
                    <a:pt x="96573" y="128518"/>
                  </a:lnTo>
                  <a:lnTo>
                    <a:pt x="128518" y="96573"/>
                  </a:lnTo>
                  <a:lnTo>
                    <a:pt x="164036" y="68559"/>
                  </a:lnTo>
                  <a:lnTo>
                    <a:pt x="202767" y="44834"/>
                  </a:lnTo>
                  <a:lnTo>
                    <a:pt x="244353" y="25757"/>
                  </a:lnTo>
                  <a:lnTo>
                    <a:pt x="288435" y="11686"/>
                  </a:lnTo>
                  <a:lnTo>
                    <a:pt x="334656" y="2981"/>
                  </a:lnTo>
                  <a:lnTo>
                    <a:pt x="382655" y="0"/>
                  </a:lnTo>
                  <a:lnTo>
                    <a:pt x="430654" y="2981"/>
                  </a:lnTo>
                  <a:lnTo>
                    <a:pt x="476875" y="11686"/>
                  </a:lnTo>
                  <a:lnTo>
                    <a:pt x="520957" y="25757"/>
                  </a:lnTo>
                  <a:lnTo>
                    <a:pt x="562543" y="44834"/>
                  </a:lnTo>
                  <a:lnTo>
                    <a:pt x="601274" y="68559"/>
                  </a:lnTo>
                  <a:lnTo>
                    <a:pt x="636792" y="96573"/>
                  </a:lnTo>
                  <a:lnTo>
                    <a:pt x="668737" y="128518"/>
                  </a:lnTo>
                  <a:lnTo>
                    <a:pt x="696751" y="164036"/>
                  </a:lnTo>
                  <a:lnTo>
                    <a:pt x="720476" y="202767"/>
                  </a:lnTo>
                  <a:lnTo>
                    <a:pt x="739553" y="244353"/>
                  </a:lnTo>
                  <a:lnTo>
                    <a:pt x="753624" y="288435"/>
                  </a:lnTo>
                  <a:lnTo>
                    <a:pt x="762329" y="334656"/>
                  </a:lnTo>
                  <a:lnTo>
                    <a:pt x="765311" y="382655"/>
                  </a:lnTo>
                  <a:lnTo>
                    <a:pt x="762329" y="430654"/>
                  </a:lnTo>
                  <a:lnTo>
                    <a:pt x="753624" y="476875"/>
                  </a:lnTo>
                  <a:lnTo>
                    <a:pt x="739553" y="520957"/>
                  </a:lnTo>
                  <a:lnTo>
                    <a:pt x="720476" y="562543"/>
                  </a:lnTo>
                  <a:lnTo>
                    <a:pt x="696751" y="601274"/>
                  </a:lnTo>
                  <a:lnTo>
                    <a:pt x="668737" y="636792"/>
                  </a:lnTo>
                  <a:lnTo>
                    <a:pt x="636792" y="668737"/>
                  </a:lnTo>
                  <a:lnTo>
                    <a:pt x="601274" y="696751"/>
                  </a:lnTo>
                  <a:lnTo>
                    <a:pt x="562543" y="720476"/>
                  </a:lnTo>
                  <a:lnTo>
                    <a:pt x="520957" y="739553"/>
                  </a:lnTo>
                  <a:lnTo>
                    <a:pt x="476875" y="753624"/>
                  </a:lnTo>
                  <a:lnTo>
                    <a:pt x="430654" y="762329"/>
                  </a:lnTo>
                  <a:lnTo>
                    <a:pt x="382655" y="765311"/>
                  </a:lnTo>
                  <a:lnTo>
                    <a:pt x="334656" y="762329"/>
                  </a:lnTo>
                  <a:lnTo>
                    <a:pt x="288435" y="753624"/>
                  </a:lnTo>
                  <a:lnTo>
                    <a:pt x="244353" y="739553"/>
                  </a:lnTo>
                  <a:lnTo>
                    <a:pt x="202767" y="720476"/>
                  </a:lnTo>
                  <a:lnTo>
                    <a:pt x="164036" y="696751"/>
                  </a:lnTo>
                  <a:lnTo>
                    <a:pt x="128518" y="668737"/>
                  </a:lnTo>
                  <a:lnTo>
                    <a:pt x="96573" y="636792"/>
                  </a:lnTo>
                  <a:lnTo>
                    <a:pt x="68559" y="601274"/>
                  </a:lnTo>
                  <a:lnTo>
                    <a:pt x="44834" y="562543"/>
                  </a:lnTo>
                  <a:lnTo>
                    <a:pt x="25757" y="520957"/>
                  </a:lnTo>
                  <a:lnTo>
                    <a:pt x="11686" y="476875"/>
                  </a:lnTo>
                  <a:lnTo>
                    <a:pt x="2981" y="430654"/>
                  </a:lnTo>
                  <a:lnTo>
                    <a:pt x="0" y="382655"/>
                  </a:lnTo>
                  <a:close/>
                </a:path>
              </a:pathLst>
            </a:custGeom>
            <a:ln w="28575">
              <a:solidFill>
                <a:srgbClr val="AEAA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017164" y="2062479"/>
            <a:ext cx="18669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50" dirty="0">
                <a:solidFill>
                  <a:srgbClr val="AEAAAA"/>
                </a:solidFill>
                <a:latin typeface="Calibri"/>
                <a:cs typeface="Calibri"/>
              </a:rPr>
              <a:t>2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381371" y="3381683"/>
            <a:ext cx="794385" cy="794385"/>
            <a:chOff x="3381371" y="3381683"/>
            <a:chExt cx="794385" cy="794385"/>
          </a:xfrm>
        </p:grpSpPr>
        <p:sp>
          <p:nvSpPr>
            <p:cNvPr id="11" name="object 11"/>
            <p:cNvSpPr/>
            <p:nvPr/>
          </p:nvSpPr>
          <p:spPr>
            <a:xfrm>
              <a:off x="3395658" y="3395971"/>
              <a:ext cx="765810" cy="765810"/>
            </a:xfrm>
            <a:custGeom>
              <a:avLst/>
              <a:gdLst/>
              <a:ahLst/>
              <a:cxnLst/>
              <a:rect l="l" t="t" r="r" b="b"/>
              <a:pathLst>
                <a:path w="765810" h="765810">
                  <a:moveTo>
                    <a:pt x="382656" y="0"/>
                  </a:moveTo>
                  <a:lnTo>
                    <a:pt x="334656" y="2981"/>
                  </a:lnTo>
                  <a:lnTo>
                    <a:pt x="288436" y="11686"/>
                  </a:lnTo>
                  <a:lnTo>
                    <a:pt x="244353" y="25757"/>
                  </a:lnTo>
                  <a:lnTo>
                    <a:pt x="202767" y="44834"/>
                  </a:lnTo>
                  <a:lnTo>
                    <a:pt x="164036" y="68559"/>
                  </a:lnTo>
                  <a:lnTo>
                    <a:pt x="128518" y="96573"/>
                  </a:lnTo>
                  <a:lnTo>
                    <a:pt x="96573" y="128518"/>
                  </a:lnTo>
                  <a:lnTo>
                    <a:pt x="68559" y="164035"/>
                  </a:lnTo>
                  <a:lnTo>
                    <a:pt x="44834" y="202766"/>
                  </a:lnTo>
                  <a:lnTo>
                    <a:pt x="25757" y="244352"/>
                  </a:lnTo>
                  <a:lnTo>
                    <a:pt x="11686" y="288435"/>
                  </a:lnTo>
                  <a:lnTo>
                    <a:pt x="2981" y="334655"/>
                  </a:lnTo>
                  <a:lnTo>
                    <a:pt x="0" y="382654"/>
                  </a:lnTo>
                  <a:lnTo>
                    <a:pt x="2981" y="430654"/>
                  </a:lnTo>
                  <a:lnTo>
                    <a:pt x="11686" y="476874"/>
                  </a:lnTo>
                  <a:lnTo>
                    <a:pt x="25757" y="520957"/>
                  </a:lnTo>
                  <a:lnTo>
                    <a:pt x="44834" y="562543"/>
                  </a:lnTo>
                  <a:lnTo>
                    <a:pt x="68559" y="601274"/>
                  </a:lnTo>
                  <a:lnTo>
                    <a:pt x="96573" y="636792"/>
                  </a:lnTo>
                  <a:lnTo>
                    <a:pt x="128518" y="668737"/>
                  </a:lnTo>
                  <a:lnTo>
                    <a:pt x="164036" y="696751"/>
                  </a:lnTo>
                  <a:lnTo>
                    <a:pt x="202767" y="720476"/>
                  </a:lnTo>
                  <a:lnTo>
                    <a:pt x="244353" y="739553"/>
                  </a:lnTo>
                  <a:lnTo>
                    <a:pt x="288436" y="753624"/>
                  </a:lnTo>
                  <a:lnTo>
                    <a:pt x="334656" y="762329"/>
                  </a:lnTo>
                  <a:lnTo>
                    <a:pt x="382656" y="765310"/>
                  </a:lnTo>
                  <a:lnTo>
                    <a:pt x="430655" y="762329"/>
                  </a:lnTo>
                  <a:lnTo>
                    <a:pt x="476875" y="753624"/>
                  </a:lnTo>
                  <a:lnTo>
                    <a:pt x="520958" y="739553"/>
                  </a:lnTo>
                  <a:lnTo>
                    <a:pt x="562544" y="720476"/>
                  </a:lnTo>
                  <a:lnTo>
                    <a:pt x="601274" y="696751"/>
                  </a:lnTo>
                  <a:lnTo>
                    <a:pt x="636792" y="668737"/>
                  </a:lnTo>
                  <a:lnTo>
                    <a:pt x="668737" y="636792"/>
                  </a:lnTo>
                  <a:lnTo>
                    <a:pt x="696751" y="601274"/>
                  </a:lnTo>
                  <a:lnTo>
                    <a:pt x="720476" y="562543"/>
                  </a:lnTo>
                  <a:lnTo>
                    <a:pt x="739553" y="520957"/>
                  </a:lnTo>
                  <a:lnTo>
                    <a:pt x="753624" y="476874"/>
                  </a:lnTo>
                  <a:lnTo>
                    <a:pt x="762329" y="430654"/>
                  </a:lnTo>
                  <a:lnTo>
                    <a:pt x="765310" y="382654"/>
                  </a:lnTo>
                  <a:lnTo>
                    <a:pt x="762329" y="334655"/>
                  </a:lnTo>
                  <a:lnTo>
                    <a:pt x="753624" y="288435"/>
                  </a:lnTo>
                  <a:lnTo>
                    <a:pt x="739553" y="244352"/>
                  </a:lnTo>
                  <a:lnTo>
                    <a:pt x="720476" y="202766"/>
                  </a:lnTo>
                  <a:lnTo>
                    <a:pt x="696751" y="164035"/>
                  </a:lnTo>
                  <a:lnTo>
                    <a:pt x="668737" y="128518"/>
                  </a:lnTo>
                  <a:lnTo>
                    <a:pt x="636792" y="96573"/>
                  </a:lnTo>
                  <a:lnTo>
                    <a:pt x="601274" y="68559"/>
                  </a:lnTo>
                  <a:lnTo>
                    <a:pt x="562544" y="44834"/>
                  </a:lnTo>
                  <a:lnTo>
                    <a:pt x="520958" y="25757"/>
                  </a:lnTo>
                  <a:lnTo>
                    <a:pt x="476875" y="11686"/>
                  </a:lnTo>
                  <a:lnTo>
                    <a:pt x="430655" y="2981"/>
                  </a:lnTo>
                  <a:lnTo>
                    <a:pt x="382656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95658" y="3395971"/>
              <a:ext cx="765810" cy="765810"/>
            </a:xfrm>
            <a:custGeom>
              <a:avLst/>
              <a:gdLst/>
              <a:ahLst/>
              <a:cxnLst/>
              <a:rect l="l" t="t" r="r" b="b"/>
              <a:pathLst>
                <a:path w="765810" h="765810">
                  <a:moveTo>
                    <a:pt x="0" y="382655"/>
                  </a:moveTo>
                  <a:lnTo>
                    <a:pt x="2981" y="334656"/>
                  </a:lnTo>
                  <a:lnTo>
                    <a:pt x="11686" y="288435"/>
                  </a:lnTo>
                  <a:lnTo>
                    <a:pt x="25757" y="244353"/>
                  </a:lnTo>
                  <a:lnTo>
                    <a:pt x="44834" y="202767"/>
                  </a:lnTo>
                  <a:lnTo>
                    <a:pt x="68559" y="164036"/>
                  </a:lnTo>
                  <a:lnTo>
                    <a:pt x="96573" y="128518"/>
                  </a:lnTo>
                  <a:lnTo>
                    <a:pt x="128518" y="96573"/>
                  </a:lnTo>
                  <a:lnTo>
                    <a:pt x="164036" y="68559"/>
                  </a:lnTo>
                  <a:lnTo>
                    <a:pt x="202767" y="44834"/>
                  </a:lnTo>
                  <a:lnTo>
                    <a:pt x="244353" y="25757"/>
                  </a:lnTo>
                  <a:lnTo>
                    <a:pt x="288435" y="11686"/>
                  </a:lnTo>
                  <a:lnTo>
                    <a:pt x="334656" y="2981"/>
                  </a:lnTo>
                  <a:lnTo>
                    <a:pt x="382655" y="0"/>
                  </a:lnTo>
                  <a:lnTo>
                    <a:pt x="430654" y="2981"/>
                  </a:lnTo>
                  <a:lnTo>
                    <a:pt x="476875" y="11686"/>
                  </a:lnTo>
                  <a:lnTo>
                    <a:pt x="520957" y="25757"/>
                  </a:lnTo>
                  <a:lnTo>
                    <a:pt x="562543" y="44834"/>
                  </a:lnTo>
                  <a:lnTo>
                    <a:pt x="601274" y="68559"/>
                  </a:lnTo>
                  <a:lnTo>
                    <a:pt x="636792" y="96573"/>
                  </a:lnTo>
                  <a:lnTo>
                    <a:pt x="668737" y="128518"/>
                  </a:lnTo>
                  <a:lnTo>
                    <a:pt x="696751" y="164036"/>
                  </a:lnTo>
                  <a:lnTo>
                    <a:pt x="720476" y="202767"/>
                  </a:lnTo>
                  <a:lnTo>
                    <a:pt x="739553" y="244353"/>
                  </a:lnTo>
                  <a:lnTo>
                    <a:pt x="753624" y="288435"/>
                  </a:lnTo>
                  <a:lnTo>
                    <a:pt x="762329" y="334656"/>
                  </a:lnTo>
                  <a:lnTo>
                    <a:pt x="765311" y="382655"/>
                  </a:lnTo>
                  <a:lnTo>
                    <a:pt x="762329" y="430654"/>
                  </a:lnTo>
                  <a:lnTo>
                    <a:pt x="753624" y="476875"/>
                  </a:lnTo>
                  <a:lnTo>
                    <a:pt x="739553" y="520957"/>
                  </a:lnTo>
                  <a:lnTo>
                    <a:pt x="720476" y="562543"/>
                  </a:lnTo>
                  <a:lnTo>
                    <a:pt x="696751" y="601274"/>
                  </a:lnTo>
                  <a:lnTo>
                    <a:pt x="668737" y="636792"/>
                  </a:lnTo>
                  <a:lnTo>
                    <a:pt x="636792" y="668737"/>
                  </a:lnTo>
                  <a:lnTo>
                    <a:pt x="601274" y="696751"/>
                  </a:lnTo>
                  <a:lnTo>
                    <a:pt x="562543" y="720476"/>
                  </a:lnTo>
                  <a:lnTo>
                    <a:pt x="520957" y="739553"/>
                  </a:lnTo>
                  <a:lnTo>
                    <a:pt x="476875" y="753624"/>
                  </a:lnTo>
                  <a:lnTo>
                    <a:pt x="430654" y="762329"/>
                  </a:lnTo>
                  <a:lnTo>
                    <a:pt x="382655" y="765311"/>
                  </a:lnTo>
                  <a:lnTo>
                    <a:pt x="334656" y="762329"/>
                  </a:lnTo>
                  <a:lnTo>
                    <a:pt x="288435" y="753624"/>
                  </a:lnTo>
                  <a:lnTo>
                    <a:pt x="244353" y="739553"/>
                  </a:lnTo>
                  <a:lnTo>
                    <a:pt x="202767" y="720476"/>
                  </a:lnTo>
                  <a:lnTo>
                    <a:pt x="164036" y="696751"/>
                  </a:lnTo>
                  <a:lnTo>
                    <a:pt x="128518" y="668737"/>
                  </a:lnTo>
                  <a:lnTo>
                    <a:pt x="96573" y="636792"/>
                  </a:lnTo>
                  <a:lnTo>
                    <a:pt x="68559" y="601274"/>
                  </a:lnTo>
                  <a:lnTo>
                    <a:pt x="44834" y="562543"/>
                  </a:lnTo>
                  <a:lnTo>
                    <a:pt x="25757" y="520957"/>
                  </a:lnTo>
                  <a:lnTo>
                    <a:pt x="11686" y="476875"/>
                  </a:lnTo>
                  <a:lnTo>
                    <a:pt x="2981" y="430654"/>
                  </a:lnTo>
                  <a:lnTo>
                    <a:pt x="0" y="382655"/>
                  </a:lnTo>
                  <a:close/>
                </a:path>
              </a:pathLst>
            </a:custGeom>
            <a:ln w="2857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686238" y="3552951"/>
            <a:ext cx="18669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50" dirty="0">
                <a:solidFill>
                  <a:srgbClr val="FFC000"/>
                </a:solidFill>
                <a:latin typeface="Calibri"/>
                <a:cs typeface="Calibri"/>
              </a:rPr>
              <a:t>8</a:t>
            </a:r>
            <a:endParaRPr sz="2500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721339" y="4762416"/>
            <a:ext cx="794385" cy="794385"/>
            <a:chOff x="2721339" y="4762416"/>
            <a:chExt cx="794385" cy="794385"/>
          </a:xfrm>
        </p:grpSpPr>
        <p:sp>
          <p:nvSpPr>
            <p:cNvPr id="15" name="object 15"/>
            <p:cNvSpPr/>
            <p:nvPr/>
          </p:nvSpPr>
          <p:spPr>
            <a:xfrm>
              <a:off x="2735627" y="4776703"/>
              <a:ext cx="765810" cy="765810"/>
            </a:xfrm>
            <a:custGeom>
              <a:avLst/>
              <a:gdLst/>
              <a:ahLst/>
              <a:cxnLst/>
              <a:rect l="l" t="t" r="r" b="b"/>
              <a:pathLst>
                <a:path w="765810" h="765810">
                  <a:moveTo>
                    <a:pt x="382656" y="0"/>
                  </a:moveTo>
                  <a:lnTo>
                    <a:pt x="334656" y="2981"/>
                  </a:lnTo>
                  <a:lnTo>
                    <a:pt x="288436" y="11686"/>
                  </a:lnTo>
                  <a:lnTo>
                    <a:pt x="244353" y="25757"/>
                  </a:lnTo>
                  <a:lnTo>
                    <a:pt x="202767" y="44834"/>
                  </a:lnTo>
                  <a:lnTo>
                    <a:pt x="164036" y="68559"/>
                  </a:lnTo>
                  <a:lnTo>
                    <a:pt x="128518" y="96573"/>
                  </a:lnTo>
                  <a:lnTo>
                    <a:pt x="96573" y="128518"/>
                  </a:lnTo>
                  <a:lnTo>
                    <a:pt x="68559" y="164036"/>
                  </a:lnTo>
                  <a:lnTo>
                    <a:pt x="44834" y="202767"/>
                  </a:lnTo>
                  <a:lnTo>
                    <a:pt x="25757" y="244353"/>
                  </a:lnTo>
                  <a:lnTo>
                    <a:pt x="11686" y="288436"/>
                  </a:lnTo>
                  <a:lnTo>
                    <a:pt x="2981" y="334656"/>
                  </a:lnTo>
                  <a:lnTo>
                    <a:pt x="0" y="382656"/>
                  </a:lnTo>
                  <a:lnTo>
                    <a:pt x="2981" y="430655"/>
                  </a:lnTo>
                  <a:lnTo>
                    <a:pt x="11686" y="476875"/>
                  </a:lnTo>
                  <a:lnTo>
                    <a:pt x="25757" y="520958"/>
                  </a:lnTo>
                  <a:lnTo>
                    <a:pt x="44834" y="562544"/>
                  </a:lnTo>
                  <a:lnTo>
                    <a:pt x="68559" y="601274"/>
                  </a:lnTo>
                  <a:lnTo>
                    <a:pt x="96573" y="636792"/>
                  </a:lnTo>
                  <a:lnTo>
                    <a:pt x="128518" y="668737"/>
                  </a:lnTo>
                  <a:lnTo>
                    <a:pt x="164036" y="696751"/>
                  </a:lnTo>
                  <a:lnTo>
                    <a:pt x="202767" y="720476"/>
                  </a:lnTo>
                  <a:lnTo>
                    <a:pt x="244353" y="739553"/>
                  </a:lnTo>
                  <a:lnTo>
                    <a:pt x="288436" y="753624"/>
                  </a:lnTo>
                  <a:lnTo>
                    <a:pt x="334656" y="762329"/>
                  </a:lnTo>
                  <a:lnTo>
                    <a:pt x="382656" y="765310"/>
                  </a:lnTo>
                  <a:lnTo>
                    <a:pt x="430655" y="762329"/>
                  </a:lnTo>
                  <a:lnTo>
                    <a:pt x="476875" y="753624"/>
                  </a:lnTo>
                  <a:lnTo>
                    <a:pt x="520958" y="739553"/>
                  </a:lnTo>
                  <a:lnTo>
                    <a:pt x="562544" y="720476"/>
                  </a:lnTo>
                  <a:lnTo>
                    <a:pt x="601274" y="696751"/>
                  </a:lnTo>
                  <a:lnTo>
                    <a:pt x="636792" y="668737"/>
                  </a:lnTo>
                  <a:lnTo>
                    <a:pt x="668737" y="636792"/>
                  </a:lnTo>
                  <a:lnTo>
                    <a:pt x="696751" y="601274"/>
                  </a:lnTo>
                  <a:lnTo>
                    <a:pt x="720476" y="562544"/>
                  </a:lnTo>
                  <a:lnTo>
                    <a:pt x="739553" y="520958"/>
                  </a:lnTo>
                  <a:lnTo>
                    <a:pt x="753624" y="476875"/>
                  </a:lnTo>
                  <a:lnTo>
                    <a:pt x="762329" y="430655"/>
                  </a:lnTo>
                  <a:lnTo>
                    <a:pt x="765310" y="382656"/>
                  </a:lnTo>
                  <a:lnTo>
                    <a:pt x="762329" y="334656"/>
                  </a:lnTo>
                  <a:lnTo>
                    <a:pt x="753624" y="288436"/>
                  </a:lnTo>
                  <a:lnTo>
                    <a:pt x="739553" y="244353"/>
                  </a:lnTo>
                  <a:lnTo>
                    <a:pt x="720476" y="202767"/>
                  </a:lnTo>
                  <a:lnTo>
                    <a:pt x="696751" y="164036"/>
                  </a:lnTo>
                  <a:lnTo>
                    <a:pt x="668737" y="128518"/>
                  </a:lnTo>
                  <a:lnTo>
                    <a:pt x="636792" y="96573"/>
                  </a:lnTo>
                  <a:lnTo>
                    <a:pt x="601274" y="68559"/>
                  </a:lnTo>
                  <a:lnTo>
                    <a:pt x="562544" y="44834"/>
                  </a:lnTo>
                  <a:lnTo>
                    <a:pt x="520958" y="25757"/>
                  </a:lnTo>
                  <a:lnTo>
                    <a:pt x="476875" y="11686"/>
                  </a:lnTo>
                  <a:lnTo>
                    <a:pt x="430655" y="2981"/>
                  </a:lnTo>
                  <a:lnTo>
                    <a:pt x="3826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735627" y="4776703"/>
              <a:ext cx="765810" cy="765810"/>
            </a:xfrm>
            <a:custGeom>
              <a:avLst/>
              <a:gdLst/>
              <a:ahLst/>
              <a:cxnLst/>
              <a:rect l="l" t="t" r="r" b="b"/>
              <a:pathLst>
                <a:path w="765810" h="765810">
                  <a:moveTo>
                    <a:pt x="0" y="382655"/>
                  </a:moveTo>
                  <a:lnTo>
                    <a:pt x="2981" y="334656"/>
                  </a:lnTo>
                  <a:lnTo>
                    <a:pt x="11686" y="288435"/>
                  </a:lnTo>
                  <a:lnTo>
                    <a:pt x="25757" y="244353"/>
                  </a:lnTo>
                  <a:lnTo>
                    <a:pt x="44834" y="202767"/>
                  </a:lnTo>
                  <a:lnTo>
                    <a:pt x="68559" y="164036"/>
                  </a:lnTo>
                  <a:lnTo>
                    <a:pt x="96573" y="128518"/>
                  </a:lnTo>
                  <a:lnTo>
                    <a:pt x="128518" y="96573"/>
                  </a:lnTo>
                  <a:lnTo>
                    <a:pt x="164036" y="68559"/>
                  </a:lnTo>
                  <a:lnTo>
                    <a:pt x="202767" y="44834"/>
                  </a:lnTo>
                  <a:lnTo>
                    <a:pt x="244353" y="25757"/>
                  </a:lnTo>
                  <a:lnTo>
                    <a:pt x="288435" y="11686"/>
                  </a:lnTo>
                  <a:lnTo>
                    <a:pt x="334656" y="2981"/>
                  </a:lnTo>
                  <a:lnTo>
                    <a:pt x="382655" y="0"/>
                  </a:lnTo>
                  <a:lnTo>
                    <a:pt x="430654" y="2981"/>
                  </a:lnTo>
                  <a:lnTo>
                    <a:pt x="476875" y="11686"/>
                  </a:lnTo>
                  <a:lnTo>
                    <a:pt x="520957" y="25757"/>
                  </a:lnTo>
                  <a:lnTo>
                    <a:pt x="562543" y="44834"/>
                  </a:lnTo>
                  <a:lnTo>
                    <a:pt x="601274" y="68559"/>
                  </a:lnTo>
                  <a:lnTo>
                    <a:pt x="636792" y="96573"/>
                  </a:lnTo>
                  <a:lnTo>
                    <a:pt x="668737" y="128518"/>
                  </a:lnTo>
                  <a:lnTo>
                    <a:pt x="696751" y="164036"/>
                  </a:lnTo>
                  <a:lnTo>
                    <a:pt x="720476" y="202767"/>
                  </a:lnTo>
                  <a:lnTo>
                    <a:pt x="739553" y="244353"/>
                  </a:lnTo>
                  <a:lnTo>
                    <a:pt x="753624" y="288435"/>
                  </a:lnTo>
                  <a:lnTo>
                    <a:pt x="762329" y="334656"/>
                  </a:lnTo>
                  <a:lnTo>
                    <a:pt x="765311" y="382655"/>
                  </a:lnTo>
                  <a:lnTo>
                    <a:pt x="762329" y="430654"/>
                  </a:lnTo>
                  <a:lnTo>
                    <a:pt x="753624" y="476875"/>
                  </a:lnTo>
                  <a:lnTo>
                    <a:pt x="739553" y="520957"/>
                  </a:lnTo>
                  <a:lnTo>
                    <a:pt x="720476" y="562543"/>
                  </a:lnTo>
                  <a:lnTo>
                    <a:pt x="696751" y="601274"/>
                  </a:lnTo>
                  <a:lnTo>
                    <a:pt x="668737" y="636792"/>
                  </a:lnTo>
                  <a:lnTo>
                    <a:pt x="636792" y="668737"/>
                  </a:lnTo>
                  <a:lnTo>
                    <a:pt x="601274" y="696751"/>
                  </a:lnTo>
                  <a:lnTo>
                    <a:pt x="562543" y="720476"/>
                  </a:lnTo>
                  <a:lnTo>
                    <a:pt x="520957" y="739553"/>
                  </a:lnTo>
                  <a:lnTo>
                    <a:pt x="476875" y="753624"/>
                  </a:lnTo>
                  <a:lnTo>
                    <a:pt x="430654" y="762329"/>
                  </a:lnTo>
                  <a:lnTo>
                    <a:pt x="382655" y="765311"/>
                  </a:lnTo>
                  <a:lnTo>
                    <a:pt x="334656" y="762329"/>
                  </a:lnTo>
                  <a:lnTo>
                    <a:pt x="288435" y="753624"/>
                  </a:lnTo>
                  <a:lnTo>
                    <a:pt x="244353" y="739553"/>
                  </a:lnTo>
                  <a:lnTo>
                    <a:pt x="202767" y="720476"/>
                  </a:lnTo>
                  <a:lnTo>
                    <a:pt x="164036" y="696751"/>
                  </a:lnTo>
                  <a:lnTo>
                    <a:pt x="128518" y="668737"/>
                  </a:lnTo>
                  <a:lnTo>
                    <a:pt x="96573" y="636792"/>
                  </a:lnTo>
                  <a:lnTo>
                    <a:pt x="68559" y="601274"/>
                  </a:lnTo>
                  <a:lnTo>
                    <a:pt x="44834" y="562543"/>
                  </a:lnTo>
                  <a:lnTo>
                    <a:pt x="25757" y="520957"/>
                  </a:lnTo>
                  <a:lnTo>
                    <a:pt x="11686" y="476875"/>
                  </a:lnTo>
                  <a:lnTo>
                    <a:pt x="2981" y="430654"/>
                  </a:lnTo>
                  <a:lnTo>
                    <a:pt x="0" y="382655"/>
                  </a:lnTo>
                  <a:close/>
                </a:path>
              </a:pathLst>
            </a:custGeom>
            <a:ln w="28575">
              <a:solidFill>
                <a:srgbClr val="AEAA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969056" y="4972303"/>
            <a:ext cx="2984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25" dirty="0">
                <a:solidFill>
                  <a:srgbClr val="AEAAAA"/>
                </a:solidFill>
                <a:latin typeface="Calibri"/>
                <a:cs typeface="Calibri"/>
              </a:rPr>
              <a:t>10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00459" y="1982723"/>
            <a:ext cx="1690370" cy="587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AEAAAA"/>
                </a:solidFill>
                <a:latin typeface="Calibri"/>
                <a:cs typeface="Calibri"/>
              </a:rPr>
              <a:t>Competition</a:t>
            </a:r>
            <a:r>
              <a:rPr sz="1400" b="1" spc="-65" dirty="0">
                <a:solidFill>
                  <a:srgbClr val="AEAAAA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AEAAAA"/>
                </a:solidFill>
                <a:latin typeface="Calibri"/>
                <a:cs typeface="Calibri"/>
              </a:rPr>
              <a:t>Overview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1200" dirty="0">
                <a:solidFill>
                  <a:srgbClr val="AEAAAA"/>
                </a:solidFill>
                <a:latin typeface="Calibri"/>
                <a:cs typeface="Calibri"/>
              </a:rPr>
              <a:t>Client</a:t>
            </a:r>
            <a:r>
              <a:rPr sz="1200" spc="-25" dirty="0">
                <a:solidFill>
                  <a:srgbClr val="AEAAA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AEAAAA"/>
                </a:solidFill>
                <a:latin typeface="Calibri"/>
                <a:cs typeface="Calibri"/>
              </a:rPr>
              <a:t>&amp;</a:t>
            </a:r>
            <a:r>
              <a:rPr sz="1200" spc="-25" dirty="0">
                <a:solidFill>
                  <a:srgbClr val="AEAAA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AEAAAA"/>
                </a:solidFill>
                <a:latin typeface="Calibri"/>
                <a:cs typeface="Calibri"/>
              </a:rPr>
              <a:t>Sponsor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741382" y="1739200"/>
            <a:ext cx="139065" cy="4074160"/>
            <a:chOff x="1741382" y="1739200"/>
            <a:chExt cx="139065" cy="4074160"/>
          </a:xfrm>
        </p:grpSpPr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1383" y="1739200"/>
              <a:ext cx="138900" cy="1389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1382" y="5677200"/>
              <a:ext cx="135677" cy="135677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4343514" y="3470148"/>
            <a:ext cx="1164590" cy="590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C000"/>
                </a:solidFill>
                <a:latin typeface="Calibri"/>
                <a:cs typeface="Calibri"/>
              </a:rPr>
              <a:t>Case</a:t>
            </a:r>
            <a:r>
              <a:rPr sz="1400" b="1" spc="-3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C000"/>
                </a:solidFill>
                <a:latin typeface="Calibri"/>
                <a:cs typeface="Calibri"/>
              </a:rPr>
              <a:t>Question</a:t>
            </a:r>
            <a:endParaRPr sz="1400" dirty="0">
              <a:solidFill>
                <a:srgbClr val="FFC00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sz="1200" dirty="0">
                <a:solidFill>
                  <a:srgbClr val="FFC000"/>
                </a:solidFill>
                <a:latin typeface="Calibri"/>
                <a:cs typeface="Calibri"/>
              </a:rPr>
              <a:t>Scope</a:t>
            </a:r>
            <a:r>
              <a:rPr sz="1200" spc="-4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C000"/>
                </a:solidFill>
                <a:latin typeface="Calibri"/>
                <a:cs typeface="Calibri"/>
              </a:rPr>
              <a:t>Information</a:t>
            </a:r>
            <a:endParaRPr sz="1200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xfrm>
            <a:off x="810945" y="6440913"/>
            <a:ext cx="1306830" cy="1603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lang="en-US" spc="-25" dirty="0"/>
              <a:t>2024</a:t>
            </a:r>
            <a:r>
              <a:rPr lang="en-US" spc="-35" dirty="0"/>
              <a:t> </a:t>
            </a:r>
            <a:r>
              <a:rPr lang="en-US" spc="-10" dirty="0"/>
              <a:t>CASE</a:t>
            </a:r>
            <a:r>
              <a:rPr lang="en-US" spc="-30" dirty="0"/>
              <a:t> </a:t>
            </a:r>
            <a:r>
              <a:rPr lang="en-US" spc="-10" dirty="0"/>
              <a:t>COMPETITION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25" dirty="0"/>
              <a:t>ECKHART</a:t>
            </a:r>
            <a:r>
              <a:rPr spc="5" dirty="0"/>
              <a:t> </a:t>
            </a:r>
            <a:r>
              <a:rPr spc="-10" dirty="0"/>
              <a:t>CONSULTING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23" name="object 23"/>
          <p:cNvSpPr txBox="1"/>
          <p:nvPr/>
        </p:nvSpPr>
        <p:spPr>
          <a:xfrm>
            <a:off x="3700459" y="4899660"/>
            <a:ext cx="1450340" cy="590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AEAAAA"/>
                </a:solidFill>
                <a:latin typeface="Calibri"/>
                <a:cs typeface="Calibri"/>
              </a:rPr>
              <a:t>Conclusion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sz="1200" dirty="0">
                <a:solidFill>
                  <a:srgbClr val="AEAAAA"/>
                </a:solidFill>
                <a:latin typeface="Calibri"/>
                <a:cs typeface="Calibri"/>
              </a:rPr>
              <a:t>Questions</a:t>
            </a:r>
            <a:r>
              <a:rPr sz="1200" spc="-30" dirty="0">
                <a:solidFill>
                  <a:srgbClr val="AEAAA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AEAAAA"/>
                </a:solidFill>
                <a:latin typeface="Calibri"/>
                <a:cs typeface="Calibri"/>
              </a:rPr>
              <a:t>&amp;</a:t>
            </a:r>
            <a:r>
              <a:rPr sz="1200" spc="-35" dirty="0">
                <a:solidFill>
                  <a:srgbClr val="AEAAA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AEAAAA"/>
                </a:solidFill>
                <a:latin typeface="Calibri"/>
                <a:cs typeface="Calibri"/>
              </a:rPr>
              <a:t>Resources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8" name="Picture 27" descr="A yellow circle with white letters&#10;&#10;Description automatically generated">
            <a:extLst>
              <a:ext uri="{FF2B5EF4-FFF2-40B4-BE49-F238E27FC236}">
                <a16:creationId xmlns:a16="http://schemas.microsoft.com/office/drawing/2014/main" id="{208C4D60-1DD8-996B-DC35-02CCF08AA0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3" t="12495" r="4575" b="15317"/>
          <a:stretch/>
        </p:blipFill>
        <p:spPr>
          <a:xfrm>
            <a:off x="930391" y="2794349"/>
            <a:ext cx="1918102" cy="19135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943" y="608076"/>
            <a:ext cx="2684780" cy="461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Case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Scope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lang="en-GB" sz="1400" dirty="0">
                <a:latin typeface="Calibri"/>
                <a:cs typeface="Calibri"/>
              </a:rPr>
              <a:t>Case Prompt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&amp;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Relevant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Factors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2974" y="1434640"/>
            <a:ext cx="7658100" cy="1282700"/>
          </a:xfrm>
          <a:custGeom>
            <a:avLst/>
            <a:gdLst/>
            <a:ahLst/>
            <a:cxnLst/>
            <a:rect l="l" t="t" r="r" b="b"/>
            <a:pathLst>
              <a:path w="7658100" h="1282700">
                <a:moveTo>
                  <a:pt x="7444273" y="0"/>
                </a:moveTo>
                <a:lnTo>
                  <a:pt x="213770" y="0"/>
                </a:lnTo>
                <a:lnTo>
                  <a:pt x="164754" y="5645"/>
                </a:lnTo>
                <a:lnTo>
                  <a:pt x="119759" y="21727"/>
                </a:lnTo>
                <a:lnTo>
                  <a:pt x="80067" y="46963"/>
                </a:lnTo>
                <a:lnTo>
                  <a:pt x="46962" y="80068"/>
                </a:lnTo>
                <a:lnTo>
                  <a:pt x="21727" y="119760"/>
                </a:lnTo>
                <a:lnTo>
                  <a:pt x="5645" y="164755"/>
                </a:lnTo>
                <a:lnTo>
                  <a:pt x="0" y="213771"/>
                </a:lnTo>
                <a:lnTo>
                  <a:pt x="0" y="1068847"/>
                </a:lnTo>
                <a:lnTo>
                  <a:pt x="5645" y="1117863"/>
                </a:lnTo>
                <a:lnTo>
                  <a:pt x="21727" y="1162858"/>
                </a:lnTo>
                <a:lnTo>
                  <a:pt x="46962" y="1202550"/>
                </a:lnTo>
                <a:lnTo>
                  <a:pt x="80067" y="1235655"/>
                </a:lnTo>
                <a:lnTo>
                  <a:pt x="119759" y="1260890"/>
                </a:lnTo>
                <a:lnTo>
                  <a:pt x="164754" y="1276972"/>
                </a:lnTo>
                <a:lnTo>
                  <a:pt x="213770" y="1282618"/>
                </a:lnTo>
                <a:lnTo>
                  <a:pt x="7444273" y="1282618"/>
                </a:lnTo>
                <a:lnTo>
                  <a:pt x="7493288" y="1276972"/>
                </a:lnTo>
                <a:lnTo>
                  <a:pt x="7538283" y="1260890"/>
                </a:lnTo>
                <a:lnTo>
                  <a:pt x="7577975" y="1235655"/>
                </a:lnTo>
                <a:lnTo>
                  <a:pt x="7611080" y="1202550"/>
                </a:lnTo>
                <a:lnTo>
                  <a:pt x="7636315" y="1162858"/>
                </a:lnTo>
                <a:lnTo>
                  <a:pt x="7652397" y="1117863"/>
                </a:lnTo>
                <a:lnTo>
                  <a:pt x="7658043" y="1068847"/>
                </a:lnTo>
                <a:lnTo>
                  <a:pt x="7658043" y="213771"/>
                </a:lnTo>
                <a:lnTo>
                  <a:pt x="7652397" y="164755"/>
                </a:lnTo>
                <a:lnTo>
                  <a:pt x="7636315" y="119760"/>
                </a:lnTo>
                <a:lnTo>
                  <a:pt x="7611080" y="80068"/>
                </a:lnTo>
                <a:lnTo>
                  <a:pt x="7577975" y="46963"/>
                </a:lnTo>
                <a:lnTo>
                  <a:pt x="7538283" y="21727"/>
                </a:lnTo>
                <a:lnTo>
                  <a:pt x="7493288" y="5645"/>
                </a:lnTo>
                <a:lnTo>
                  <a:pt x="7444273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113577" y="1650491"/>
            <a:ext cx="5582623" cy="8463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600" b="1" dirty="0">
                <a:solidFill>
                  <a:schemeClr val="tx1"/>
                </a:solidFill>
                <a:latin typeface="Calibri"/>
                <a:cs typeface="Calibri"/>
              </a:rPr>
              <a:t>Case Prompt</a:t>
            </a:r>
            <a:endParaRPr sz="160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400" dirty="0">
              <a:latin typeface="Calibri"/>
              <a:cs typeface="Calibri"/>
            </a:endParaRPr>
          </a:p>
          <a:p>
            <a:pPr marL="12700" marR="5080">
              <a:lnSpc>
                <a:spcPts val="1420"/>
              </a:lnSpc>
            </a:pPr>
            <a:r>
              <a:rPr lang="en-GB" sz="1200" dirty="0">
                <a:latin typeface="Calibri"/>
                <a:cs typeface="Calibri"/>
              </a:rPr>
              <a:t>How can SoulCycle better engage with the College student demographic, while counteracting their Spring and Summer seasonal declines?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2974" y="2985941"/>
            <a:ext cx="7658100" cy="443230"/>
          </a:xfrm>
          <a:custGeom>
            <a:avLst/>
            <a:gdLst/>
            <a:ahLst/>
            <a:cxnLst/>
            <a:rect l="l" t="t" r="r" b="b"/>
            <a:pathLst>
              <a:path w="7658100" h="443229">
                <a:moveTo>
                  <a:pt x="7584201" y="0"/>
                </a:moveTo>
                <a:lnTo>
                  <a:pt x="73841" y="0"/>
                </a:lnTo>
                <a:lnTo>
                  <a:pt x="45099" y="5802"/>
                </a:lnTo>
                <a:lnTo>
                  <a:pt x="21627" y="21628"/>
                </a:lnTo>
                <a:lnTo>
                  <a:pt x="5802" y="45099"/>
                </a:lnTo>
                <a:lnTo>
                  <a:pt x="0" y="73842"/>
                </a:lnTo>
                <a:lnTo>
                  <a:pt x="0" y="369215"/>
                </a:lnTo>
                <a:lnTo>
                  <a:pt x="5802" y="397958"/>
                </a:lnTo>
                <a:lnTo>
                  <a:pt x="21627" y="421430"/>
                </a:lnTo>
                <a:lnTo>
                  <a:pt x="45099" y="437255"/>
                </a:lnTo>
                <a:lnTo>
                  <a:pt x="73841" y="443058"/>
                </a:lnTo>
                <a:lnTo>
                  <a:pt x="7584201" y="443058"/>
                </a:lnTo>
                <a:lnTo>
                  <a:pt x="7612943" y="437255"/>
                </a:lnTo>
                <a:lnTo>
                  <a:pt x="7636415" y="421430"/>
                </a:lnTo>
                <a:lnTo>
                  <a:pt x="7652240" y="397958"/>
                </a:lnTo>
                <a:lnTo>
                  <a:pt x="7658043" y="369215"/>
                </a:lnTo>
                <a:lnTo>
                  <a:pt x="7658043" y="73842"/>
                </a:lnTo>
                <a:lnTo>
                  <a:pt x="7652240" y="45099"/>
                </a:lnTo>
                <a:lnTo>
                  <a:pt x="7636415" y="21628"/>
                </a:lnTo>
                <a:lnTo>
                  <a:pt x="7612943" y="5802"/>
                </a:lnTo>
                <a:lnTo>
                  <a:pt x="758420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954776" y="3073908"/>
            <a:ext cx="12344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Relevant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Factors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19902" y="4517803"/>
            <a:ext cx="2560955" cy="379912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3299"/>
              </a:lnSpc>
              <a:spcBef>
                <a:spcPts val="50"/>
              </a:spcBef>
            </a:pPr>
            <a:r>
              <a:rPr lang="en-US" sz="1200" b="1" dirty="0">
                <a:solidFill>
                  <a:schemeClr val="tx1"/>
                </a:solidFill>
                <a:latin typeface="Calibri"/>
                <a:cs typeface="Calibri"/>
              </a:rPr>
              <a:t>Best</a:t>
            </a:r>
            <a:r>
              <a:rPr lang="en-US" sz="1200" b="1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Calibri"/>
                <a:cs typeface="Calibri"/>
              </a:rPr>
              <a:t>practices</a:t>
            </a:r>
            <a:r>
              <a:rPr lang="en-US" sz="1200" b="1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Calibri"/>
                <a:cs typeface="Calibri"/>
              </a:rPr>
              <a:t>to</a:t>
            </a:r>
            <a:r>
              <a:rPr lang="en-US" sz="1200" b="1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Calibri"/>
                <a:cs typeface="Calibri"/>
              </a:rPr>
              <a:t>capture</a:t>
            </a:r>
            <a:r>
              <a:rPr lang="en-US" sz="1200" b="1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1200" b="1" spc="-10" dirty="0">
                <a:solidFill>
                  <a:schemeClr val="tx1"/>
                </a:solidFill>
                <a:latin typeface="Calibri"/>
                <a:cs typeface="Calibri"/>
              </a:rPr>
              <a:t>the College student demographic as a fitness brand</a:t>
            </a:r>
            <a:endParaRPr lang="en-US" sz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9785" y="3715004"/>
            <a:ext cx="7425055" cy="383118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899160" marR="5080" indent="-887094">
              <a:lnSpc>
                <a:spcPct val="105000"/>
              </a:lnSpc>
              <a:spcBef>
                <a:spcPts val="25"/>
              </a:spcBef>
            </a:pPr>
            <a:r>
              <a:rPr lang="en-GB" sz="1200" dirty="0">
                <a:latin typeface="Calibri"/>
                <a:cs typeface="Calibri"/>
              </a:rPr>
              <a:t>SoulCycle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aims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understand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(1)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lang="en-GB" sz="1200" dirty="0">
                <a:latin typeface="Calibri"/>
                <a:cs typeface="Calibri"/>
              </a:rPr>
              <a:t>the best practices to engage the College student demographic</a:t>
            </a:r>
            <a:r>
              <a:rPr sz="1200" spc="-20" dirty="0">
                <a:latin typeface="Calibri"/>
                <a:cs typeface="Calibri"/>
              </a:rPr>
              <a:t>,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(2) </a:t>
            </a:r>
            <a:r>
              <a:rPr lang="en-US" sz="1200" dirty="0">
                <a:latin typeface="Calibri"/>
                <a:cs typeface="Calibri"/>
              </a:rPr>
              <a:t>what tactics can be used to mitigate seasonality</a:t>
            </a:r>
            <a:r>
              <a:rPr sz="1200" dirty="0">
                <a:latin typeface="Calibri"/>
                <a:cs typeface="Calibri"/>
              </a:rPr>
              <a:t>.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Thus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deliverables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should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address: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15000" y="4516168"/>
            <a:ext cx="2438400" cy="383182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25"/>
              </a:spcBef>
            </a:pP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Best</a:t>
            </a:r>
            <a:r>
              <a:rPr sz="1200" b="1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practices</a:t>
            </a:r>
            <a:r>
              <a:rPr sz="1200" b="1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to</a:t>
            </a:r>
            <a:r>
              <a:rPr sz="1200" b="1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chemeClr val="tx1"/>
                </a:solidFill>
                <a:latin typeface="Calibri"/>
                <a:cs typeface="Calibri"/>
              </a:rPr>
              <a:t>build </a:t>
            </a:r>
            <a:r>
              <a:rPr sz="1200" b="1" dirty="0">
                <a:solidFill>
                  <a:schemeClr val="tx1"/>
                </a:solidFill>
                <a:latin typeface="Calibri"/>
                <a:cs typeface="Calibri"/>
              </a:rPr>
              <a:t>brand </a:t>
            </a:r>
            <a:r>
              <a:rPr sz="1200" b="1" spc="-10" dirty="0">
                <a:solidFill>
                  <a:schemeClr val="tx1"/>
                </a:solidFill>
                <a:latin typeface="Calibri"/>
                <a:cs typeface="Calibri"/>
              </a:rPr>
              <a:t>awareness</a:t>
            </a:r>
            <a:r>
              <a:rPr lang="en-US" sz="1200" b="1" spc="-10" dirty="0">
                <a:solidFill>
                  <a:schemeClr val="tx1"/>
                </a:solidFill>
                <a:latin typeface="Calibri"/>
                <a:cs typeface="Calibri"/>
              </a:rPr>
              <a:t> on University Campuses</a:t>
            </a:r>
            <a:endParaRPr sz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xfrm>
            <a:off x="810945" y="6440913"/>
            <a:ext cx="1306830" cy="1603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lang="en-US" spc="-25" dirty="0"/>
              <a:t>2024</a:t>
            </a:r>
            <a:r>
              <a:rPr lang="en-US" spc="-35" dirty="0"/>
              <a:t> </a:t>
            </a:r>
            <a:r>
              <a:rPr lang="en-US" spc="-10" dirty="0"/>
              <a:t>CASE</a:t>
            </a:r>
            <a:r>
              <a:rPr lang="en-US" spc="-30" dirty="0"/>
              <a:t> </a:t>
            </a:r>
            <a:r>
              <a:rPr lang="en-US" spc="-10" dirty="0"/>
              <a:t>COMPETITION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25" dirty="0"/>
              <a:t>ECKHART</a:t>
            </a:r>
            <a:r>
              <a:rPr spc="5" dirty="0"/>
              <a:t> </a:t>
            </a:r>
            <a:r>
              <a:rPr spc="-10" dirty="0"/>
              <a:t>CONSULTING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pic>
        <p:nvPicPr>
          <p:cNvPr id="21" name="Graphic 20" descr="Magnifying glass with solid fill">
            <a:extLst>
              <a:ext uri="{FF2B5EF4-FFF2-40B4-BE49-F238E27FC236}">
                <a16:creationId xmlns:a16="http://schemas.microsoft.com/office/drawing/2014/main" id="{D82A36D7-3D6B-9698-E39D-F4445902A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1503" y="1607904"/>
            <a:ext cx="914400" cy="9144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EDBF26B6-3ACB-DF21-5352-F70350E46030}"/>
              </a:ext>
            </a:extLst>
          </p:cNvPr>
          <p:cNvGrpSpPr/>
          <p:nvPr/>
        </p:nvGrpSpPr>
        <p:grpSpPr>
          <a:xfrm>
            <a:off x="1136945" y="4514402"/>
            <a:ext cx="377190" cy="386715"/>
            <a:chOff x="5099897" y="3439665"/>
            <a:chExt cx="377190" cy="386715"/>
          </a:xfrm>
        </p:grpSpPr>
        <p:sp>
          <p:nvSpPr>
            <p:cNvPr id="22" name="object 16">
              <a:extLst>
                <a:ext uri="{FF2B5EF4-FFF2-40B4-BE49-F238E27FC236}">
                  <a16:creationId xmlns:a16="http://schemas.microsoft.com/office/drawing/2014/main" id="{C347FB36-0938-40FB-F915-3342E0A6D8C9}"/>
                </a:ext>
              </a:extLst>
            </p:cNvPr>
            <p:cNvSpPr/>
            <p:nvPr/>
          </p:nvSpPr>
          <p:spPr>
            <a:xfrm>
              <a:off x="5099897" y="3439665"/>
              <a:ext cx="377190" cy="386715"/>
            </a:xfrm>
            <a:custGeom>
              <a:avLst/>
              <a:gdLst/>
              <a:ahLst/>
              <a:cxnLst/>
              <a:rect l="l" t="t" r="r" b="b"/>
              <a:pathLst>
                <a:path w="377189" h="386714">
                  <a:moveTo>
                    <a:pt x="188535" y="0"/>
                  </a:moveTo>
                  <a:lnTo>
                    <a:pt x="145306" y="5103"/>
                  </a:lnTo>
                  <a:lnTo>
                    <a:pt x="105622" y="19642"/>
                  </a:lnTo>
                  <a:lnTo>
                    <a:pt x="70616" y="42454"/>
                  </a:lnTo>
                  <a:lnTo>
                    <a:pt x="41419" y="72382"/>
                  </a:lnTo>
                  <a:lnTo>
                    <a:pt x="19163" y="108263"/>
                  </a:lnTo>
                  <a:lnTo>
                    <a:pt x="4979" y="148939"/>
                  </a:lnTo>
                  <a:lnTo>
                    <a:pt x="0" y="193249"/>
                  </a:lnTo>
                  <a:lnTo>
                    <a:pt x="4979" y="237560"/>
                  </a:lnTo>
                  <a:lnTo>
                    <a:pt x="19163" y="278236"/>
                  </a:lnTo>
                  <a:lnTo>
                    <a:pt x="41419" y="314117"/>
                  </a:lnTo>
                  <a:lnTo>
                    <a:pt x="70616" y="344044"/>
                  </a:lnTo>
                  <a:lnTo>
                    <a:pt x="105622" y="366857"/>
                  </a:lnTo>
                  <a:lnTo>
                    <a:pt x="145306" y="381395"/>
                  </a:lnTo>
                  <a:lnTo>
                    <a:pt x="188535" y="386499"/>
                  </a:lnTo>
                  <a:lnTo>
                    <a:pt x="231765" y="381395"/>
                  </a:lnTo>
                  <a:lnTo>
                    <a:pt x="271448" y="366857"/>
                  </a:lnTo>
                  <a:lnTo>
                    <a:pt x="306455" y="344044"/>
                  </a:lnTo>
                  <a:lnTo>
                    <a:pt x="335652" y="314117"/>
                  </a:lnTo>
                  <a:lnTo>
                    <a:pt x="357908" y="278236"/>
                  </a:lnTo>
                  <a:lnTo>
                    <a:pt x="372092" y="237560"/>
                  </a:lnTo>
                  <a:lnTo>
                    <a:pt x="377071" y="193249"/>
                  </a:lnTo>
                  <a:lnTo>
                    <a:pt x="372092" y="148939"/>
                  </a:lnTo>
                  <a:lnTo>
                    <a:pt x="357908" y="108263"/>
                  </a:lnTo>
                  <a:lnTo>
                    <a:pt x="335652" y="72382"/>
                  </a:lnTo>
                  <a:lnTo>
                    <a:pt x="306455" y="42454"/>
                  </a:lnTo>
                  <a:lnTo>
                    <a:pt x="271448" y="19642"/>
                  </a:lnTo>
                  <a:lnTo>
                    <a:pt x="231765" y="5103"/>
                  </a:lnTo>
                  <a:lnTo>
                    <a:pt x="18853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7">
              <a:extLst>
                <a:ext uri="{FF2B5EF4-FFF2-40B4-BE49-F238E27FC236}">
                  <a16:creationId xmlns:a16="http://schemas.microsoft.com/office/drawing/2014/main" id="{C8AEBE84-68EC-999E-14EC-67A9691A90E1}"/>
                </a:ext>
              </a:extLst>
            </p:cNvPr>
            <p:cNvSpPr txBox="1"/>
            <p:nvPr/>
          </p:nvSpPr>
          <p:spPr>
            <a:xfrm>
              <a:off x="5217788" y="3471164"/>
              <a:ext cx="14160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50" dirty="0">
                  <a:solidFill>
                    <a:srgbClr val="FFFFFF"/>
                  </a:solidFill>
                  <a:latin typeface="Calibri"/>
                  <a:cs typeface="Calibri"/>
                </a:rPr>
                <a:t>1</a:t>
              </a:r>
              <a:endParaRPr sz="1800" dirty="0">
                <a:latin typeface="Calibri"/>
                <a:cs typeface="Calibri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8E9BBE4-297A-CDF1-036A-9F002BEF069A}"/>
              </a:ext>
            </a:extLst>
          </p:cNvPr>
          <p:cNvGrpSpPr/>
          <p:nvPr/>
        </p:nvGrpSpPr>
        <p:grpSpPr>
          <a:xfrm>
            <a:off x="5029193" y="4514402"/>
            <a:ext cx="377190" cy="386715"/>
            <a:chOff x="5099897" y="4346660"/>
            <a:chExt cx="377190" cy="386715"/>
          </a:xfrm>
        </p:grpSpPr>
        <p:sp>
          <p:nvSpPr>
            <p:cNvPr id="24" name="object 18">
              <a:extLst>
                <a:ext uri="{FF2B5EF4-FFF2-40B4-BE49-F238E27FC236}">
                  <a16:creationId xmlns:a16="http://schemas.microsoft.com/office/drawing/2014/main" id="{E5456F29-A12A-BC83-6657-BA7708290771}"/>
                </a:ext>
              </a:extLst>
            </p:cNvPr>
            <p:cNvSpPr/>
            <p:nvPr/>
          </p:nvSpPr>
          <p:spPr>
            <a:xfrm>
              <a:off x="5099897" y="4346660"/>
              <a:ext cx="377190" cy="386715"/>
            </a:xfrm>
            <a:custGeom>
              <a:avLst/>
              <a:gdLst/>
              <a:ahLst/>
              <a:cxnLst/>
              <a:rect l="l" t="t" r="r" b="b"/>
              <a:pathLst>
                <a:path w="377189" h="386714">
                  <a:moveTo>
                    <a:pt x="188535" y="0"/>
                  </a:moveTo>
                  <a:lnTo>
                    <a:pt x="145306" y="5103"/>
                  </a:lnTo>
                  <a:lnTo>
                    <a:pt x="105622" y="19641"/>
                  </a:lnTo>
                  <a:lnTo>
                    <a:pt x="70616" y="42454"/>
                  </a:lnTo>
                  <a:lnTo>
                    <a:pt x="41419" y="72381"/>
                  </a:lnTo>
                  <a:lnTo>
                    <a:pt x="19163" y="108262"/>
                  </a:lnTo>
                  <a:lnTo>
                    <a:pt x="4979" y="148938"/>
                  </a:lnTo>
                  <a:lnTo>
                    <a:pt x="0" y="193249"/>
                  </a:lnTo>
                  <a:lnTo>
                    <a:pt x="4979" y="237559"/>
                  </a:lnTo>
                  <a:lnTo>
                    <a:pt x="19163" y="278235"/>
                  </a:lnTo>
                  <a:lnTo>
                    <a:pt x="41419" y="314117"/>
                  </a:lnTo>
                  <a:lnTo>
                    <a:pt x="70616" y="344044"/>
                  </a:lnTo>
                  <a:lnTo>
                    <a:pt x="105622" y="366856"/>
                  </a:lnTo>
                  <a:lnTo>
                    <a:pt x="145306" y="381395"/>
                  </a:lnTo>
                  <a:lnTo>
                    <a:pt x="188535" y="386499"/>
                  </a:lnTo>
                  <a:lnTo>
                    <a:pt x="231765" y="381395"/>
                  </a:lnTo>
                  <a:lnTo>
                    <a:pt x="271448" y="366856"/>
                  </a:lnTo>
                  <a:lnTo>
                    <a:pt x="306455" y="344044"/>
                  </a:lnTo>
                  <a:lnTo>
                    <a:pt x="335652" y="314117"/>
                  </a:lnTo>
                  <a:lnTo>
                    <a:pt x="357908" y="278235"/>
                  </a:lnTo>
                  <a:lnTo>
                    <a:pt x="372092" y="237559"/>
                  </a:lnTo>
                  <a:lnTo>
                    <a:pt x="377071" y="193249"/>
                  </a:lnTo>
                  <a:lnTo>
                    <a:pt x="372092" y="148938"/>
                  </a:lnTo>
                  <a:lnTo>
                    <a:pt x="357908" y="108262"/>
                  </a:lnTo>
                  <a:lnTo>
                    <a:pt x="335652" y="72381"/>
                  </a:lnTo>
                  <a:lnTo>
                    <a:pt x="306455" y="42454"/>
                  </a:lnTo>
                  <a:lnTo>
                    <a:pt x="271448" y="19641"/>
                  </a:lnTo>
                  <a:lnTo>
                    <a:pt x="231765" y="5103"/>
                  </a:lnTo>
                  <a:lnTo>
                    <a:pt x="18853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9">
              <a:extLst>
                <a:ext uri="{FF2B5EF4-FFF2-40B4-BE49-F238E27FC236}">
                  <a16:creationId xmlns:a16="http://schemas.microsoft.com/office/drawing/2014/main" id="{26498C35-D009-BC42-6D7B-629343A28C9E}"/>
                </a:ext>
              </a:extLst>
            </p:cNvPr>
            <p:cNvSpPr txBox="1"/>
            <p:nvPr/>
          </p:nvSpPr>
          <p:spPr>
            <a:xfrm>
              <a:off x="5217788" y="4376420"/>
              <a:ext cx="14160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50" dirty="0">
                  <a:solidFill>
                    <a:srgbClr val="FFFFFF"/>
                  </a:solidFill>
                  <a:latin typeface="Calibri"/>
                  <a:cs typeface="Calibri"/>
                </a:rPr>
                <a:t>2</a:t>
              </a:r>
              <a:endParaRPr sz="1800">
                <a:latin typeface="Calibri"/>
                <a:cs typeface="Calibri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C300083-73BB-5078-3809-D2A046C12541}"/>
              </a:ext>
            </a:extLst>
          </p:cNvPr>
          <p:cNvGrpSpPr/>
          <p:nvPr/>
        </p:nvGrpSpPr>
        <p:grpSpPr>
          <a:xfrm>
            <a:off x="2705100" y="5350053"/>
            <a:ext cx="3733800" cy="392800"/>
            <a:chOff x="2975067" y="5353682"/>
            <a:chExt cx="3733800" cy="392800"/>
          </a:xfrm>
        </p:grpSpPr>
        <p:sp>
          <p:nvSpPr>
            <p:cNvPr id="10" name="object 10"/>
            <p:cNvSpPr txBox="1"/>
            <p:nvPr/>
          </p:nvSpPr>
          <p:spPr>
            <a:xfrm>
              <a:off x="3585301" y="5353682"/>
              <a:ext cx="3123566" cy="3928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5000"/>
                </a:lnSpc>
                <a:spcBef>
                  <a:spcPts val="100"/>
                </a:spcBef>
              </a:pPr>
              <a:r>
                <a:rPr lang="en-GB" sz="1200" b="1" dirty="0">
                  <a:latin typeface="Calibri"/>
                  <a:cs typeface="Calibri"/>
                </a:rPr>
                <a:t>What factors affect fitness seasonality decline and what can be done to counteract this trend</a:t>
              </a:r>
              <a:endParaRPr sz="1200" b="1" dirty="0">
                <a:latin typeface="Calibri"/>
                <a:cs typeface="Calibri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3D94CE7-472E-E774-B494-972174EFF9B8}"/>
                </a:ext>
              </a:extLst>
            </p:cNvPr>
            <p:cNvGrpSpPr/>
            <p:nvPr/>
          </p:nvGrpSpPr>
          <p:grpSpPr>
            <a:xfrm>
              <a:off x="2975067" y="5359767"/>
              <a:ext cx="377190" cy="386715"/>
              <a:chOff x="5099897" y="5253653"/>
              <a:chExt cx="377190" cy="386715"/>
            </a:xfrm>
          </p:grpSpPr>
          <p:sp>
            <p:nvSpPr>
              <p:cNvPr id="26" name="object 20">
                <a:extLst>
                  <a:ext uri="{FF2B5EF4-FFF2-40B4-BE49-F238E27FC236}">
                    <a16:creationId xmlns:a16="http://schemas.microsoft.com/office/drawing/2014/main" id="{ADCFC694-129D-DA2A-FB64-2BE1D4B0ECA0}"/>
                  </a:ext>
                </a:extLst>
              </p:cNvPr>
              <p:cNvSpPr/>
              <p:nvPr/>
            </p:nvSpPr>
            <p:spPr>
              <a:xfrm>
                <a:off x="5099897" y="5253653"/>
                <a:ext cx="377190" cy="386715"/>
              </a:xfrm>
              <a:custGeom>
                <a:avLst/>
                <a:gdLst/>
                <a:ahLst/>
                <a:cxnLst/>
                <a:rect l="l" t="t" r="r" b="b"/>
                <a:pathLst>
                  <a:path w="377189" h="386714">
                    <a:moveTo>
                      <a:pt x="188535" y="0"/>
                    </a:moveTo>
                    <a:lnTo>
                      <a:pt x="145306" y="5103"/>
                    </a:lnTo>
                    <a:lnTo>
                      <a:pt x="105622" y="19642"/>
                    </a:lnTo>
                    <a:lnTo>
                      <a:pt x="70616" y="42454"/>
                    </a:lnTo>
                    <a:lnTo>
                      <a:pt x="41419" y="72382"/>
                    </a:lnTo>
                    <a:lnTo>
                      <a:pt x="19163" y="108263"/>
                    </a:lnTo>
                    <a:lnTo>
                      <a:pt x="4979" y="148939"/>
                    </a:lnTo>
                    <a:lnTo>
                      <a:pt x="0" y="193249"/>
                    </a:lnTo>
                    <a:lnTo>
                      <a:pt x="4979" y="237560"/>
                    </a:lnTo>
                    <a:lnTo>
                      <a:pt x="19163" y="278236"/>
                    </a:lnTo>
                    <a:lnTo>
                      <a:pt x="41419" y="314117"/>
                    </a:lnTo>
                    <a:lnTo>
                      <a:pt x="70616" y="344044"/>
                    </a:lnTo>
                    <a:lnTo>
                      <a:pt x="105622" y="366857"/>
                    </a:lnTo>
                    <a:lnTo>
                      <a:pt x="145306" y="381395"/>
                    </a:lnTo>
                    <a:lnTo>
                      <a:pt x="188535" y="386499"/>
                    </a:lnTo>
                    <a:lnTo>
                      <a:pt x="231765" y="381395"/>
                    </a:lnTo>
                    <a:lnTo>
                      <a:pt x="271448" y="366857"/>
                    </a:lnTo>
                    <a:lnTo>
                      <a:pt x="306455" y="344044"/>
                    </a:lnTo>
                    <a:lnTo>
                      <a:pt x="335652" y="314117"/>
                    </a:lnTo>
                    <a:lnTo>
                      <a:pt x="357908" y="278236"/>
                    </a:lnTo>
                    <a:lnTo>
                      <a:pt x="372092" y="237560"/>
                    </a:lnTo>
                    <a:lnTo>
                      <a:pt x="377071" y="193249"/>
                    </a:lnTo>
                    <a:lnTo>
                      <a:pt x="372092" y="148939"/>
                    </a:lnTo>
                    <a:lnTo>
                      <a:pt x="357908" y="108263"/>
                    </a:lnTo>
                    <a:lnTo>
                      <a:pt x="335652" y="72382"/>
                    </a:lnTo>
                    <a:lnTo>
                      <a:pt x="306455" y="42454"/>
                    </a:lnTo>
                    <a:lnTo>
                      <a:pt x="271448" y="19642"/>
                    </a:lnTo>
                    <a:lnTo>
                      <a:pt x="231765" y="5103"/>
                    </a:lnTo>
                    <a:lnTo>
                      <a:pt x="188535" y="0"/>
                    </a:lnTo>
                    <a:close/>
                  </a:path>
                </a:pathLst>
              </a:custGeom>
              <a:solidFill>
                <a:srgbClr val="FFC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1">
                <a:extLst>
                  <a:ext uri="{FF2B5EF4-FFF2-40B4-BE49-F238E27FC236}">
                    <a16:creationId xmlns:a16="http://schemas.microsoft.com/office/drawing/2014/main" id="{12B3F678-A5DF-BAB8-574F-EE6E17AB0AA0}"/>
                  </a:ext>
                </a:extLst>
              </p:cNvPr>
              <p:cNvSpPr txBox="1"/>
              <p:nvPr/>
            </p:nvSpPr>
            <p:spPr>
              <a:xfrm>
                <a:off x="5217788" y="5284723"/>
                <a:ext cx="141605" cy="29972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800" b="1" spc="-50" dirty="0">
                    <a:solidFill>
                      <a:srgbClr val="FFFFFF"/>
                    </a:solidFill>
                    <a:latin typeface="Calibri"/>
                    <a:cs typeface="Calibri"/>
                  </a:rPr>
                  <a:t>3</a:t>
                </a:r>
                <a:endParaRPr sz="1800">
                  <a:latin typeface="Calibri"/>
                  <a:cs typeface="Calibri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32092c8-322b-4e33-9047-bc6247695df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9B0996134BA14A89DB00C23B4BFE14" ma:contentTypeVersion="8" ma:contentTypeDescription="Create a new document." ma:contentTypeScope="" ma:versionID="5855efe3ace2c0c584a0109cb7df4b86">
  <xsd:schema xmlns:xsd="http://www.w3.org/2001/XMLSchema" xmlns:xs="http://www.w3.org/2001/XMLSchema" xmlns:p="http://schemas.microsoft.com/office/2006/metadata/properties" xmlns:ns3="332092c8-322b-4e33-9047-bc6247695df7" xmlns:ns4="1ef76d49-0a11-434b-830b-3186a3fe06ea" targetNamespace="http://schemas.microsoft.com/office/2006/metadata/properties" ma:root="true" ma:fieldsID="7669c17378efe1dc60a8d21d07098e07" ns3:_="" ns4:_="">
    <xsd:import namespace="332092c8-322b-4e33-9047-bc6247695df7"/>
    <xsd:import namespace="1ef76d49-0a11-434b-830b-3186a3fe06e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2092c8-322b-4e33-9047-bc6247695d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f76d49-0a11-434b-830b-3186a3fe06e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712C2-D7AC-461A-AD60-87D3335D8169}">
  <ds:schemaRefs>
    <ds:schemaRef ds:uri="332092c8-322b-4e33-9047-bc6247695df7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1ef76d49-0a11-434b-830b-3186a3fe06ea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7C2E4BA-316F-4800-A940-8151355B9B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2092c8-322b-4e33-9047-bc6247695df7"/>
    <ds:schemaRef ds:uri="1ef76d49-0a11-434b-830b-3186a3fe06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55D4A1-5180-4873-BD1C-0385B1188E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9456</TotalTime>
  <Words>852</Words>
  <Application>Microsoft Office PowerPoint</Application>
  <PresentationFormat>On-screen Show (4:3)</PresentationFormat>
  <Paragraphs>151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Jillian Robertson</cp:lastModifiedBy>
  <cp:revision>3</cp:revision>
  <dcterms:created xsi:type="dcterms:W3CDTF">2024-04-09T18:15:28Z</dcterms:created>
  <dcterms:modified xsi:type="dcterms:W3CDTF">2024-04-18T15:10:15Z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2022-05-11T00:00:00Z</vt:filetime>
  </property>
  <property fmtid="{D5CDD505-2E9C-101B-9397-08002B2CF9AE}" pid="3" name="LastSaved">
    <vt:filetime>2024-04-09T00:00:00Z</vt:filetime>
  </property>
  <property fmtid="{D5CDD505-2E9C-101B-9397-08002B2CF9AE}" pid="4" name="Producer">
    <vt:lpwstr>macOS Version 12.3.1 (Build 21E258) Quartz PDFContext</vt:lpwstr>
  </property>
  <property fmtid="{D5CDD505-2E9C-101B-9397-08002B2CF9AE}" pid="5" name="ContentTypeId">
    <vt:lpwstr>0x010100F89B0996134BA14A89DB00C23B4BFE14</vt:lpwstr>
  </property>
</Properties>
</file>